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1" r:id="rId4"/>
    <p:sldMasterId id="214748371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Merriweather Light"/>
      <p:regular r:id="rId23"/>
      <p:bold r:id="rId24"/>
      <p:italic r:id="rId25"/>
      <p:boldItalic r:id="rId26"/>
    </p:embeddedFont>
    <p:embeddedFont>
      <p:font typeface="Montserrat"/>
      <p:regular r:id="rId27"/>
      <p:bold r:id="rId28"/>
      <p:italic r:id="rId29"/>
      <p:boldItalic r:id="rId30"/>
    </p:embeddedFont>
    <p:embeddedFont>
      <p:font typeface="Open Sans SemiBold"/>
      <p:regular r:id="rId31"/>
      <p:bold r:id="rId32"/>
      <p:italic r:id="rId33"/>
      <p:boldItalic r:id="rId34"/>
    </p:embeddedFont>
    <p:embeddedFont>
      <p:font typeface="Vidaloka"/>
      <p:regular r:id="rId35"/>
    </p:embeddedFont>
    <p:embeddedFont>
      <p:font typeface="Russo One"/>
      <p:regular r:id="rId36"/>
    </p:embeddedFont>
    <p:embeddedFont>
      <p:font typeface="Mako"/>
      <p:regular r:id="rId37"/>
    </p:embeddedFont>
    <p:embeddedFont>
      <p:font typeface="Crimson Text"/>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rimsonText-italic.fntdata"/><Relationship Id="rId42" Type="http://schemas.openxmlformats.org/officeDocument/2006/relationships/font" Target="fonts/OpenSans-regular.fntdata"/><Relationship Id="rId41" Type="http://schemas.openxmlformats.org/officeDocument/2006/relationships/font" Target="fonts/CrimsonText-boldItalic.fntdata"/><Relationship Id="rId44" Type="http://schemas.openxmlformats.org/officeDocument/2006/relationships/font" Target="fonts/OpenSans-italic.fntdata"/><Relationship Id="rId43" Type="http://schemas.openxmlformats.org/officeDocument/2006/relationships/font" Target="fonts/OpenSans-bold.fntdata"/><Relationship Id="rId45"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penSansSemiBold-regular.fntdata"/><Relationship Id="rId30" Type="http://schemas.openxmlformats.org/officeDocument/2006/relationships/font" Target="fonts/Montserrat-boldItalic.fntdata"/><Relationship Id="rId33" Type="http://schemas.openxmlformats.org/officeDocument/2006/relationships/font" Target="fonts/OpenSansSemiBold-italic.fntdata"/><Relationship Id="rId32" Type="http://schemas.openxmlformats.org/officeDocument/2006/relationships/font" Target="fonts/OpenSansSemiBold-bold.fntdata"/><Relationship Id="rId35" Type="http://schemas.openxmlformats.org/officeDocument/2006/relationships/font" Target="fonts/Vidaloka-regular.fntdata"/><Relationship Id="rId34" Type="http://schemas.openxmlformats.org/officeDocument/2006/relationships/font" Target="fonts/OpenSansSemiBold-boldItalic.fntdata"/><Relationship Id="rId37" Type="http://schemas.openxmlformats.org/officeDocument/2006/relationships/font" Target="fonts/Mako-regular.fntdata"/><Relationship Id="rId36" Type="http://schemas.openxmlformats.org/officeDocument/2006/relationships/font" Target="fonts/RussoOne-regular.fntdata"/><Relationship Id="rId39" Type="http://schemas.openxmlformats.org/officeDocument/2006/relationships/font" Target="fonts/CrimsonText-bold.fntdata"/><Relationship Id="rId38" Type="http://schemas.openxmlformats.org/officeDocument/2006/relationships/font" Target="fonts/CrimsonText-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erriweatherLight-bold.fntdata"/><Relationship Id="rId23" Type="http://schemas.openxmlformats.org/officeDocument/2006/relationships/font" Target="fonts/MerriweatherLight-regular.fntdata"/><Relationship Id="rId26" Type="http://schemas.openxmlformats.org/officeDocument/2006/relationships/font" Target="fonts/MerriweatherLight-boldItalic.fntdata"/><Relationship Id="rId25" Type="http://schemas.openxmlformats.org/officeDocument/2006/relationships/font" Target="fonts/MerriweatherLight-italic.fntdata"/><Relationship Id="rId28" Type="http://schemas.openxmlformats.org/officeDocument/2006/relationships/font" Target="fonts/Montserrat-bold.fntdata"/><Relationship Id="rId27" Type="http://schemas.openxmlformats.org/officeDocument/2006/relationships/font" Target="fonts/Montserrat-regular.fntdata"/><Relationship Id="rId29" Type="http://schemas.openxmlformats.org/officeDocument/2006/relationships/font" Target="fonts/Montserra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b235205b27_0_4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b235205b27_0_4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b235205b27_0_6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b235205b27_0_6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b235205b27_0_6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2b235205b27_0_6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b235205b27_0_6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b235205b27_0_6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b235205b27_0_6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b235205b27_0_6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666bd9938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666bd993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b235205b27_0_6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2b235205b27_0_6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666aec0d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666aec0d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b235205b27_0_4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b235205b27_0_4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b235205b27_0_6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b235205b27_0_6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b235205b27_0_6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b235205b27_0_6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b235205b27_0_6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b235205b27_0_6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235205b27_0_6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b235205b27_0_6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b235205b27_0_6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2b235205b27_0_6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b235205b27_0_6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b235205b27_0_6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b235205b27_0_6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b235205b27_0_6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1039975" y="1324500"/>
            <a:ext cx="7064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5" name="Google Shape;55;p14"/>
          <p:cNvSpPr txBox="1"/>
          <p:nvPr>
            <p:ph idx="1" type="subTitle"/>
          </p:nvPr>
        </p:nvSpPr>
        <p:spPr>
          <a:xfrm>
            <a:off x="1040000" y="3377100"/>
            <a:ext cx="7064100" cy="441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cxnSp>
        <p:nvCxnSpPr>
          <p:cNvPr id="56" name="Google Shape;56;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7" name="Google Shape;57;p14"/>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8" name="Google Shape;58;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9" name="Google Shape;59;p14"/>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0" name="Shape 60"/>
        <p:cNvGrpSpPr/>
        <p:nvPr/>
      </p:nvGrpSpPr>
      <p:grpSpPr>
        <a:xfrm>
          <a:off x="0" y="0"/>
          <a:ext cx="0" cy="0"/>
          <a:chOff x="0" y="0"/>
          <a:chExt cx="0" cy="0"/>
        </a:xfrm>
      </p:grpSpPr>
      <p:sp>
        <p:nvSpPr>
          <p:cNvPr id="61" name="Google Shape;61;p15"/>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63" name="Google Shape;63;p15"/>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64" name="Google Shape;64;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5" name="Google Shape;65;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6" name="Google Shape;66;p15"/>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7" name="Google Shape;67;p15"/>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sp>
        <p:nvSpPr>
          <p:cNvPr id="69" name="Google Shape;69;p16"/>
          <p:cNvSpPr txBox="1"/>
          <p:nvPr>
            <p:ph type="title"/>
          </p:nvPr>
        </p:nvSpPr>
        <p:spPr>
          <a:xfrm>
            <a:off x="713225" y="445025"/>
            <a:ext cx="4711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0" name="Google Shape;70;p16"/>
          <p:cNvSpPr txBox="1"/>
          <p:nvPr>
            <p:ph idx="1" type="body"/>
          </p:nvPr>
        </p:nvSpPr>
        <p:spPr>
          <a:xfrm>
            <a:off x="713250" y="1272925"/>
            <a:ext cx="7717500" cy="32958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Lato"/>
              <a:buChar char="●"/>
              <a:defRPr sz="1100"/>
            </a:lvl1pPr>
            <a:lvl2pPr indent="-317500" lvl="1" marL="914400" rtl="0">
              <a:spcBef>
                <a:spcPts val="0"/>
              </a:spcBef>
              <a:spcAft>
                <a:spcPts val="0"/>
              </a:spcAft>
              <a:buClr>
                <a:schemeClr val="dk1"/>
              </a:buClr>
              <a:buSzPts val="1400"/>
              <a:buFont typeface="Lato"/>
              <a:buChar char="○"/>
              <a:defRPr/>
            </a:lvl2pPr>
            <a:lvl3pPr indent="-317500" lvl="2" marL="1371600" rtl="0">
              <a:spcBef>
                <a:spcPts val="0"/>
              </a:spcBef>
              <a:spcAft>
                <a:spcPts val="0"/>
              </a:spcAft>
              <a:buClr>
                <a:schemeClr val="dk1"/>
              </a:buClr>
              <a:buSzPts val="1400"/>
              <a:buFont typeface="Lato"/>
              <a:buChar char="■"/>
              <a:defRPr/>
            </a:lvl3pPr>
            <a:lvl4pPr indent="-317500" lvl="3" marL="1828800" rtl="0">
              <a:spcBef>
                <a:spcPts val="0"/>
              </a:spcBef>
              <a:spcAft>
                <a:spcPts val="0"/>
              </a:spcAft>
              <a:buClr>
                <a:schemeClr val="dk1"/>
              </a:buClr>
              <a:buSzPts val="1400"/>
              <a:buFont typeface="Lato"/>
              <a:buChar char="●"/>
              <a:defRPr/>
            </a:lvl4pPr>
            <a:lvl5pPr indent="-317500" lvl="4" marL="2286000" rtl="0">
              <a:spcBef>
                <a:spcPts val="0"/>
              </a:spcBef>
              <a:spcAft>
                <a:spcPts val="0"/>
              </a:spcAft>
              <a:buClr>
                <a:schemeClr val="dk1"/>
              </a:buClr>
              <a:buSzPts val="1400"/>
              <a:buFont typeface="Lato"/>
              <a:buChar char="○"/>
              <a:defRPr/>
            </a:lvl5pPr>
            <a:lvl6pPr indent="-317500" lvl="5" marL="2743200" rtl="0">
              <a:spcBef>
                <a:spcPts val="0"/>
              </a:spcBef>
              <a:spcAft>
                <a:spcPts val="0"/>
              </a:spcAft>
              <a:buClr>
                <a:schemeClr val="dk1"/>
              </a:buClr>
              <a:buSzPts val="1400"/>
              <a:buFont typeface="Lato"/>
              <a:buChar char="■"/>
              <a:defRPr/>
            </a:lvl6pPr>
            <a:lvl7pPr indent="-317500" lvl="6" marL="3200400" rtl="0">
              <a:spcBef>
                <a:spcPts val="0"/>
              </a:spcBef>
              <a:spcAft>
                <a:spcPts val="0"/>
              </a:spcAft>
              <a:buClr>
                <a:schemeClr val="dk1"/>
              </a:buClr>
              <a:buSzPts val="1400"/>
              <a:buFont typeface="Lato"/>
              <a:buChar char="●"/>
              <a:defRPr/>
            </a:lvl7pPr>
            <a:lvl8pPr indent="-317500" lvl="7" marL="3657600" rtl="0">
              <a:spcBef>
                <a:spcPts val="0"/>
              </a:spcBef>
              <a:spcAft>
                <a:spcPts val="0"/>
              </a:spcAft>
              <a:buClr>
                <a:schemeClr val="dk1"/>
              </a:buClr>
              <a:buSzPts val="1400"/>
              <a:buFont typeface="Lato"/>
              <a:buChar char="○"/>
              <a:defRPr/>
            </a:lvl8pPr>
            <a:lvl9pPr indent="-317500" lvl="8" marL="4114800" rtl="0">
              <a:spcBef>
                <a:spcPts val="0"/>
              </a:spcBef>
              <a:spcAft>
                <a:spcPts val="0"/>
              </a:spcAft>
              <a:buClr>
                <a:schemeClr val="dk1"/>
              </a:buClr>
              <a:buSzPts val="1400"/>
              <a:buFont typeface="Lato"/>
              <a:buChar char="■"/>
              <a:defRPr/>
            </a:lvl9pPr>
          </a:lstStyle>
          <a:p/>
        </p:txBody>
      </p:sp>
      <p:cxnSp>
        <p:nvCxnSpPr>
          <p:cNvPr id="71" name="Google Shape;71;p1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2" name="Google Shape;72;p1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3" name="Google Shape;73;p16"/>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4" name="Shape 74"/>
        <p:cNvGrpSpPr/>
        <p:nvPr/>
      </p:nvGrpSpPr>
      <p:grpSpPr>
        <a:xfrm>
          <a:off x="0" y="0"/>
          <a:ext cx="0" cy="0"/>
          <a:chOff x="0" y="0"/>
          <a:chExt cx="0" cy="0"/>
        </a:xfrm>
      </p:grpSpPr>
      <p:sp>
        <p:nvSpPr>
          <p:cNvPr id="75" name="Google Shape;75;p17"/>
          <p:cNvSpPr txBox="1"/>
          <p:nvPr>
            <p:ph type="title"/>
          </p:nvPr>
        </p:nvSpPr>
        <p:spPr>
          <a:xfrm>
            <a:off x="713225" y="445025"/>
            <a:ext cx="568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7"/>
          <p:cNvSpPr txBox="1"/>
          <p:nvPr>
            <p:ph idx="1" type="subTitle"/>
          </p:nvPr>
        </p:nvSpPr>
        <p:spPr>
          <a:xfrm>
            <a:off x="50389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7" name="Google Shape;77;p17"/>
          <p:cNvSpPr txBox="1"/>
          <p:nvPr>
            <p:ph idx="2" type="subTitle"/>
          </p:nvPr>
        </p:nvSpPr>
        <p:spPr>
          <a:xfrm>
            <a:off x="50389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8" name="Google Shape;78;p17"/>
          <p:cNvSpPr txBox="1"/>
          <p:nvPr>
            <p:ph idx="3" type="subTitle"/>
          </p:nvPr>
        </p:nvSpPr>
        <p:spPr>
          <a:xfrm>
            <a:off x="1693175" y="2551449"/>
            <a:ext cx="2486100" cy="50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SzPts val="2400"/>
              <a:buFont typeface="Vidaloka"/>
              <a:buNone/>
              <a:defRPr b="1" sz="2400">
                <a:latin typeface="Vidaloka"/>
                <a:ea typeface="Vidaloka"/>
                <a:cs typeface="Vidaloka"/>
                <a:sym typeface="Vidaloka"/>
              </a:defRPr>
            </a:lvl2pPr>
            <a:lvl3pPr lvl="2" rtl="0" algn="ctr">
              <a:spcBef>
                <a:spcPts val="0"/>
              </a:spcBef>
              <a:spcAft>
                <a:spcPts val="0"/>
              </a:spcAft>
              <a:buSzPts val="2400"/>
              <a:buFont typeface="Vidaloka"/>
              <a:buNone/>
              <a:defRPr b="1" sz="2400">
                <a:latin typeface="Vidaloka"/>
                <a:ea typeface="Vidaloka"/>
                <a:cs typeface="Vidaloka"/>
                <a:sym typeface="Vidaloka"/>
              </a:defRPr>
            </a:lvl3pPr>
            <a:lvl4pPr lvl="3" rtl="0" algn="ctr">
              <a:spcBef>
                <a:spcPts val="0"/>
              </a:spcBef>
              <a:spcAft>
                <a:spcPts val="0"/>
              </a:spcAft>
              <a:buSzPts val="2400"/>
              <a:buFont typeface="Vidaloka"/>
              <a:buNone/>
              <a:defRPr b="1" sz="2400">
                <a:latin typeface="Vidaloka"/>
                <a:ea typeface="Vidaloka"/>
                <a:cs typeface="Vidaloka"/>
                <a:sym typeface="Vidaloka"/>
              </a:defRPr>
            </a:lvl4pPr>
            <a:lvl5pPr lvl="4" rtl="0" algn="ctr">
              <a:spcBef>
                <a:spcPts val="0"/>
              </a:spcBef>
              <a:spcAft>
                <a:spcPts val="0"/>
              </a:spcAft>
              <a:buSzPts val="2400"/>
              <a:buFont typeface="Vidaloka"/>
              <a:buNone/>
              <a:defRPr b="1" sz="2400">
                <a:latin typeface="Vidaloka"/>
                <a:ea typeface="Vidaloka"/>
                <a:cs typeface="Vidaloka"/>
                <a:sym typeface="Vidaloka"/>
              </a:defRPr>
            </a:lvl5pPr>
            <a:lvl6pPr lvl="5" rtl="0" algn="ctr">
              <a:spcBef>
                <a:spcPts val="0"/>
              </a:spcBef>
              <a:spcAft>
                <a:spcPts val="0"/>
              </a:spcAft>
              <a:buSzPts val="2400"/>
              <a:buFont typeface="Vidaloka"/>
              <a:buNone/>
              <a:defRPr b="1" sz="2400">
                <a:latin typeface="Vidaloka"/>
                <a:ea typeface="Vidaloka"/>
                <a:cs typeface="Vidaloka"/>
                <a:sym typeface="Vidaloka"/>
              </a:defRPr>
            </a:lvl6pPr>
            <a:lvl7pPr lvl="6" rtl="0" algn="ctr">
              <a:spcBef>
                <a:spcPts val="0"/>
              </a:spcBef>
              <a:spcAft>
                <a:spcPts val="0"/>
              </a:spcAft>
              <a:buSzPts val="2400"/>
              <a:buFont typeface="Vidaloka"/>
              <a:buNone/>
              <a:defRPr b="1" sz="2400">
                <a:latin typeface="Vidaloka"/>
                <a:ea typeface="Vidaloka"/>
                <a:cs typeface="Vidaloka"/>
                <a:sym typeface="Vidaloka"/>
              </a:defRPr>
            </a:lvl7pPr>
            <a:lvl8pPr lvl="7" rtl="0" algn="ctr">
              <a:spcBef>
                <a:spcPts val="0"/>
              </a:spcBef>
              <a:spcAft>
                <a:spcPts val="0"/>
              </a:spcAft>
              <a:buSzPts val="2400"/>
              <a:buFont typeface="Vidaloka"/>
              <a:buNone/>
              <a:defRPr b="1" sz="2400">
                <a:latin typeface="Vidaloka"/>
                <a:ea typeface="Vidaloka"/>
                <a:cs typeface="Vidaloka"/>
                <a:sym typeface="Vidaloka"/>
              </a:defRPr>
            </a:lvl8pPr>
            <a:lvl9pPr lvl="8" rtl="0" algn="ctr">
              <a:spcBef>
                <a:spcPts val="0"/>
              </a:spcBef>
              <a:spcAft>
                <a:spcPts val="0"/>
              </a:spcAft>
              <a:buSzPts val="2400"/>
              <a:buFont typeface="Vidaloka"/>
              <a:buNone/>
              <a:defRPr b="1" sz="2400">
                <a:latin typeface="Vidaloka"/>
                <a:ea typeface="Vidaloka"/>
                <a:cs typeface="Vidaloka"/>
                <a:sym typeface="Vidaloka"/>
              </a:defRPr>
            </a:lvl9pPr>
          </a:lstStyle>
          <a:p/>
        </p:txBody>
      </p:sp>
      <p:sp>
        <p:nvSpPr>
          <p:cNvPr id="79" name="Google Shape;79;p17"/>
          <p:cNvSpPr txBox="1"/>
          <p:nvPr>
            <p:ph idx="4" type="subTitle"/>
          </p:nvPr>
        </p:nvSpPr>
        <p:spPr>
          <a:xfrm>
            <a:off x="1693175" y="2961200"/>
            <a:ext cx="2486100" cy="9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80" name="Google Shape;80;p1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1" name="Google Shape;81;p1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2" name="Google Shape;82;p17"/>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18"/>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85" name="Google Shape;85;p1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86" name="Google Shape;86;p1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7" name="Shape 87"/>
        <p:cNvGrpSpPr/>
        <p:nvPr/>
      </p:nvGrpSpPr>
      <p:grpSpPr>
        <a:xfrm>
          <a:off x="0" y="0"/>
          <a:ext cx="0" cy="0"/>
          <a:chOff x="0" y="0"/>
          <a:chExt cx="0" cy="0"/>
        </a:xfrm>
      </p:grpSpPr>
      <p:sp>
        <p:nvSpPr>
          <p:cNvPr id="88" name="Google Shape;88;p19"/>
          <p:cNvSpPr txBox="1"/>
          <p:nvPr>
            <p:ph idx="1" type="subTitle"/>
          </p:nvPr>
        </p:nvSpPr>
        <p:spPr>
          <a:xfrm>
            <a:off x="2247500" y="1433050"/>
            <a:ext cx="1838100" cy="357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89" name="Google Shape;89;p19"/>
          <p:cNvSpPr txBox="1"/>
          <p:nvPr>
            <p:ph idx="2" type="subTitle"/>
          </p:nvPr>
        </p:nvSpPr>
        <p:spPr>
          <a:xfrm>
            <a:off x="2247500" y="1790050"/>
            <a:ext cx="5160300" cy="27540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Clr>
                <a:schemeClr val="accent1"/>
              </a:buClr>
              <a:buSzPts val="1400"/>
              <a:buChar char="●"/>
              <a:defRPr sz="1400">
                <a:solidFill>
                  <a:srgbClr val="374957"/>
                </a:solidFill>
              </a:defRPr>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90" name="Google Shape;90;p19"/>
          <p:cNvSpPr txBox="1"/>
          <p:nvPr>
            <p:ph type="title"/>
          </p:nvPr>
        </p:nvSpPr>
        <p:spPr>
          <a:xfrm>
            <a:off x="713225" y="445025"/>
            <a:ext cx="4297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91" name="Google Shape;91;p1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2" name="Google Shape;92;p1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3" name="Shape 93"/>
        <p:cNvGrpSpPr/>
        <p:nvPr/>
      </p:nvGrpSpPr>
      <p:grpSpPr>
        <a:xfrm>
          <a:off x="0" y="0"/>
          <a:ext cx="0" cy="0"/>
          <a:chOff x="0" y="0"/>
          <a:chExt cx="0" cy="0"/>
        </a:xfrm>
      </p:grpSpPr>
      <p:sp>
        <p:nvSpPr>
          <p:cNvPr id="94" name="Google Shape;94;p20"/>
          <p:cNvSpPr txBox="1"/>
          <p:nvPr>
            <p:ph type="title"/>
          </p:nvPr>
        </p:nvSpPr>
        <p:spPr>
          <a:xfrm>
            <a:off x="1122500" y="1073000"/>
            <a:ext cx="6899100" cy="2856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95" name="Google Shape;95;p2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6" name="Google Shape;96;p2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97" name="Google Shape;97;p20"/>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98" name="Google Shape;98;p20"/>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9" name="Shape 99"/>
        <p:cNvGrpSpPr/>
        <p:nvPr/>
      </p:nvGrpSpPr>
      <p:grpSpPr>
        <a:xfrm>
          <a:off x="0" y="0"/>
          <a:ext cx="0" cy="0"/>
          <a:chOff x="0" y="0"/>
          <a:chExt cx="0" cy="0"/>
        </a:xfrm>
      </p:grpSpPr>
      <p:sp>
        <p:nvSpPr>
          <p:cNvPr id="100" name="Google Shape;100;p21"/>
          <p:cNvSpPr txBox="1"/>
          <p:nvPr>
            <p:ph idx="1" type="subTitle"/>
          </p:nvPr>
        </p:nvSpPr>
        <p:spPr>
          <a:xfrm>
            <a:off x="89595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101" name="Google Shape;101;p21"/>
          <p:cNvSpPr txBox="1"/>
          <p:nvPr>
            <p:ph type="title"/>
          </p:nvPr>
        </p:nvSpPr>
        <p:spPr>
          <a:xfrm>
            <a:off x="713225" y="445025"/>
            <a:ext cx="5679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02" name="Google Shape;102;p2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3" name="Google Shape;103;p2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4" name="Google Shape;104;p21"/>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22"/>
          <p:cNvSpPr txBox="1"/>
          <p:nvPr>
            <p:ph idx="1" type="body"/>
          </p:nvPr>
        </p:nvSpPr>
        <p:spPr>
          <a:xfrm>
            <a:off x="713225" y="441927"/>
            <a:ext cx="3557100" cy="9777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107" name="Google Shape;107;p2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8" name="Google Shape;108;p2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09" name="Google Shape;109;p22"/>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0" name="Shape 110"/>
        <p:cNvGrpSpPr/>
        <p:nvPr/>
      </p:nvGrpSpPr>
      <p:grpSpPr>
        <a:xfrm>
          <a:off x="0" y="0"/>
          <a:ext cx="0" cy="0"/>
          <a:chOff x="0" y="0"/>
          <a:chExt cx="0" cy="0"/>
        </a:xfrm>
      </p:grpSpPr>
      <p:sp>
        <p:nvSpPr>
          <p:cNvPr id="111" name="Google Shape;111;p23"/>
          <p:cNvSpPr txBox="1"/>
          <p:nvPr>
            <p:ph hasCustomPrompt="1" type="title"/>
          </p:nvPr>
        </p:nvSpPr>
        <p:spPr>
          <a:xfrm>
            <a:off x="713225" y="1345363"/>
            <a:ext cx="7717500" cy="1644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12000">
                <a:solidFill>
                  <a:schemeClr val="accen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12" name="Google Shape;112;p23"/>
          <p:cNvSpPr txBox="1"/>
          <p:nvPr>
            <p:ph idx="1" type="subTitle"/>
          </p:nvPr>
        </p:nvSpPr>
        <p:spPr>
          <a:xfrm>
            <a:off x="1514325" y="3188648"/>
            <a:ext cx="61203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cxnSp>
        <p:nvCxnSpPr>
          <p:cNvPr id="113" name="Google Shape;113;p2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4" name="Google Shape;114;p2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15" name="Google Shape;115;p2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16" name="Google Shape;116;p2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7" name="Shape 11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8" name="Shape 118"/>
        <p:cNvGrpSpPr/>
        <p:nvPr/>
      </p:nvGrpSpPr>
      <p:grpSpPr>
        <a:xfrm>
          <a:off x="0" y="0"/>
          <a:ext cx="0" cy="0"/>
          <a:chOff x="0" y="0"/>
          <a:chExt cx="0" cy="0"/>
        </a:xfrm>
      </p:grpSpPr>
      <p:sp>
        <p:nvSpPr>
          <p:cNvPr id="119" name="Google Shape;119;p25"/>
          <p:cNvSpPr txBox="1"/>
          <p:nvPr>
            <p:ph type="title"/>
          </p:nvPr>
        </p:nvSpPr>
        <p:spPr>
          <a:xfrm>
            <a:off x="713225" y="445025"/>
            <a:ext cx="358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25"/>
          <p:cNvSpPr txBox="1"/>
          <p:nvPr>
            <p:ph idx="1" type="subTitle"/>
          </p:nvPr>
        </p:nvSpPr>
        <p:spPr>
          <a:xfrm>
            <a:off x="50010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1" name="Google Shape;121;p25"/>
          <p:cNvSpPr txBox="1"/>
          <p:nvPr>
            <p:ph idx="2" type="subTitle"/>
          </p:nvPr>
        </p:nvSpPr>
        <p:spPr>
          <a:xfrm>
            <a:off x="50010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2" name="Google Shape;122;p25"/>
          <p:cNvSpPr txBox="1"/>
          <p:nvPr>
            <p:ph idx="3" type="subTitle"/>
          </p:nvPr>
        </p:nvSpPr>
        <p:spPr>
          <a:xfrm>
            <a:off x="1655200" y="1942925"/>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3" name="Google Shape;123;p25"/>
          <p:cNvSpPr txBox="1"/>
          <p:nvPr>
            <p:ph idx="4" type="subTitle"/>
          </p:nvPr>
        </p:nvSpPr>
        <p:spPr>
          <a:xfrm>
            <a:off x="1655200" y="2255100"/>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4" name="Google Shape;124;p25"/>
          <p:cNvSpPr txBox="1"/>
          <p:nvPr>
            <p:ph idx="5" type="subTitle"/>
          </p:nvPr>
        </p:nvSpPr>
        <p:spPr>
          <a:xfrm>
            <a:off x="50010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5" name="Google Shape;125;p25"/>
          <p:cNvSpPr txBox="1"/>
          <p:nvPr>
            <p:ph idx="6" type="subTitle"/>
          </p:nvPr>
        </p:nvSpPr>
        <p:spPr>
          <a:xfrm>
            <a:off x="500100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6" name="Google Shape;126;p25"/>
          <p:cNvSpPr txBox="1"/>
          <p:nvPr>
            <p:ph idx="7" type="subTitle"/>
          </p:nvPr>
        </p:nvSpPr>
        <p:spPr>
          <a:xfrm>
            <a:off x="1655200" y="3723950"/>
            <a:ext cx="2486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127" name="Google Shape;127;p25"/>
          <p:cNvSpPr txBox="1"/>
          <p:nvPr>
            <p:ph idx="8" type="subTitle"/>
          </p:nvPr>
        </p:nvSpPr>
        <p:spPr>
          <a:xfrm>
            <a:off x="1655250" y="4036125"/>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 name="Google Shape;128;p25"/>
          <p:cNvSpPr txBox="1"/>
          <p:nvPr>
            <p:ph hasCustomPrompt="1" idx="9" type="title"/>
          </p:nvPr>
        </p:nvSpPr>
        <p:spPr>
          <a:xfrm>
            <a:off x="23786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29" name="Google Shape;129;p25"/>
          <p:cNvSpPr txBox="1"/>
          <p:nvPr>
            <p:ph hasCustomPrompt="1" idx="13" type="title"/>
          </p:nvPr>
        </p:nvSpPr>
        <p:spPr>
          <a:xfrm>
            <a:off x="5724450" y="130358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30" name="Google Shape;130;p25"/>
          <p:cNvSpPr txBox="1"/>
          <p:nvPr>
            <p:ph hasCustomPrompt="1" idx="14" type="title"/>
          </p:nvPr>
        </p:nvSpPr>
        <p:spPr>
          <a:xfrm>
            <a:off x="237870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131" name="Google Shape;131;p25"/>
          <p:cNvSpPr txBox="1"/>
          <p:nvPr>
            <p:ph hasCustomPrompt="1" idx="15" type="title"/>
          </p:nvPr>
        </p:nvSpPr>
        <p:spPr>
          <a:xfrm>
            <a:off x="5724450" y="3082738"/>
            <a:ext cx="1039200" cy="667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cxnSp>
        <p:nvCxnSpPr>
          <p:cNvPr id="132" name="Google Shape;132;p2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33" name="Google Shape;133;p2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1">
    <p:spTree>
      <p:nvGrpSpPr>
        <p:cNvPr id="134" name="Shape 134"/>
        <p:cNvGrpSpPr/>
        <p:nvPr/>
      </p:nvGrpSpPr>
      <p:grpSpPr>
        <a:xfrm>
          <a:off x="0" y="0"/>
          <a:ext cx="0" cy="0"/>
          <a:chOff x="0" y="0"/>
          <a:chExt cx="0" cy="0"/>
        </a:xfrm>
      </p:grpSpPr>
      <p:sp>
        <p:nvSpPr>
          <p:cNvPr id="135" name="Google Shape;135;p26"/>
          <p:cNvSpPr txBox="1"/>
          <p:nvPr>
            <p:ph type="title"/>
          </p:nvPr>
        </p:nvSpPr>
        <p:spPr>
          <a:xfrm>
            <a:off x="7200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p26"/>
          <p:cNvSpPr txBox="1"/>
          <p:nvPr>
            <p:ph hasCustomPrompt="1" idx="2" type="title"/>
          </p:nvPr>
        </p:nvSpPr>
        <p:spPr>
          <a:xfrm>
            <a:off x="14826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37" name="Google Shape;137;p26"/>
          <p:cNvSpPr txBox="1"/>
          <p:nvPr>
            <p:ph idx="1" type="subTitle"/>
          </p:nvPr>
        </p:nvSpPr>
        <p:spPr>
          <a:xfrm>
            <a:off x="720000" y="2081199"/>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8" name="Google Shape;138;p26"/>
          <p:cNvSpPr txBox="1"/>
          <p:nvPr>
            <p:ph idx="3" type="title"/>
          </p:nvPr>
        </p:nvSpPr>
        <p:spPr>
          <a:xfrm>
            <a:off x="34038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9" name="Google Shape;139;p26"/>
          <p:cNvSpPr txBox="1"/>
          <p:nvPr>
            <p:ph hasCustomPrompt="1" idx="4" type="title"/>
          </p:nvPr>
        </p:nvSpPr>
        <p:spPr>
          <a:xfrm>
            <a:off x="41664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0" name="Google Shape;140;p26"/>
          <p:cNvSpPr txBox="1"/>
          <p:nvPr>
            <p:ph idx="5" type="subTitle"/>
          </p:nvPr>
        </p:nvSpPr>
        <p:spPr>
          <a:xfrm>
            <a:off x="34038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1" name="Google Shape;141;p26"/>
          <p:cNvSpPr txBox="1"/>
          <p:nvPr>
            <p:ph idx="6" type="title"/>
          </p:nvPr>
        </p:nvSpPr>
        <p:spPr>
          <a:xfrm>
            <a:off x="6087600" y="1677218"/>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2" name="Google Shape;142;p26"/>
          <p:cNvSpPr txBox="1"/>
          <p:nvPr>
            <p:ph hasCustomPrompt="1" idx="7" type="title"/>
          </p:nvPr>
        </p:nvSpPr>
        <p:spPr>
          <a:xfrm>
            <a:off x="6850200" y="1095325"/>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3" name="Google Shape;143;p26"/>
          <p:cNvSpPr txBox="1"/>
          <p:nvPr>
            <p:ph idx="8" type="subTitle"/>
          </p:nvPr>
        </p:nvSpPr>
        <p:spPr>
          <a:xfrm>
            <a:off x="6087600" y="2081208"/>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4" name="Google Shape;144;p26"/>
          <p:cNvSpPr txBox="1"/>
          <p:nvPr>
            <p:ph idx="9" type="title"/>
          </p:nvPr>
        </p:nvSpPr>
        <p:spPr>
          <a:xfrm>
            <a:off x="7200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26"/>
          <p:cNvSpPr txBox="1"/>
          <p:nvPr>
            <p:ph hasCustomPrompt="1" idx="13" type="title"/>
          </p:nvPr>
        </p:nvSpPr>
        <p:spPr>
          <a:xfrm>
            <a:off x="14826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6" name="Google Shape;146;p26"/>
          <p:cNvSpPr txBox="1"/>
          <p:nvPr>
            <p:ph idx="14" type="subTitle"/>
          </p:nvPr>
        </p:nvSpPr>
        <p:spPr>
          <a:xfrm>
            <a:off x="7200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7" name="Google Shape;147;p26"/>
          <p:cNvSpPr txBox="1"/>
          <p:nvPr>
            <p:ph idx="15" type="title"/>
          </p:nvPr>
        </p:nvSpPr>
        <p:spPr>
          <a:xfrm>
            <a:off x="34038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8" name="Google Shape;148;p26"/>
          <p:cNvSpPr txBox="1"/>
          <p:nvPr>
            <p:ph hasCustomPrompt="1" idx="16" type="title"/>
          </p:nvPr>
        </p:nvSpPr>
        <p:spPr>
          <a:xfrm>
            <a:off x="41664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49" name="Google Shape;149;p26"/>
          <p:cNvSpPr txBox="1"/>
          <p:nvPr>
            <p:ph idx="17" type="subTitle"/>
          </p:nvPr>
        </p:nvSpPr>
        <p:spPr>
          <a:xfrm>
            <a:off x="34038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0" name="Google Shape;150;p26"/>
          <p:cNvSpPr txBox="1"/>
          <p:nvPr>
            <p:ph idx="18" type="title"/>
          </p:nvPr>
        </p:nvSpPr>
        <p:spPr>
          <a:xfrm>
            <a:off x="6087600" y="3313579"/>
            <a:ext cx="2336400" cy="40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1" name="Google Shape;151;p26"/>
          <p:cNvSpPr txBox="1"/>
          <p:nvPr>
            <p:ph hasCustomPrompt="1" idx="19" type="title"/>
          </p:nvPr>
        </p:nvSpPr>
        <p:spPr>
          <a:xfrm>
            <a:off x="6850200" y="2714087"/>
            <a:ext cx="811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52" name="Google Shape;152;p26"/>
          <p:cNvSpPr txBox="1"/>
          <p:nvPr>
            <p:ph idx="20" type="subTitle"/>
          </p:nvPr>
        </p:nvSpPr>
        <p:spPr>
          <a:xfrm>
            <a:off x="6087600" y="370586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3" name="Google Shape;153;p26"/>
          <p:cNvSpPr txBox="1"/>
          <p:nvPr>
            <p:ph idx="21" type="title"/>
          </p:nvPr>
        </p:nvSpPr>
        <p:spPr>
          <a:xfrm>
            <a:off x="2332400" y="445025"/>
            <a:ext cx="4479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154" name="Google Shape;154;p2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5" name="Google Shape;155;p2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56" name="Google Shape;156;p2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57" name="Google Shape;157;p2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58" name="Shape 158"/>
        <p:cNvGrpSpPr/>
        <p:nvPr/>
      </p:nvGrpSpPr>
      <p:grpSpPr>
        <a:xfrm>
          <a:off x="0" y="0"/>
          <a:ext cx="0" cy="0"/>
          <a:chOff x="0" y="0"/>
          <a:chExt cx="0" cy="0"/>
        </a:xfrm>
      </p:grpSpPr>
      <p:sp>
        <p:nvSpPr>
          <p:cNvPr id="159" name="Google Shape;159;p27"/>
          <p:cNvSpPr txBox="1"/>
          <p:nvPr>
            <p:ph type="title"/>
          </p:nvPr>
        </p:nvSpPr>
        <p:spPr>
          <a:xfrm>
            <a:off x="2410500" y="2808253"/>
            <a:ext cx="4323000" cy="49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60" name="Google Shape;160;p27"/>
          <p:cNvSpPr txBox="1"/>
          <p:nvPr>
            <p:ph idx="1" type="subTitle"/>
          </p:nvPr>
        </p:nvSpPr>
        <p:spPr>
          <a:xfrm>
            <a:off x="1842900" y="1661963"/>
            <a:ext cx="5458200" cy="9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61" name="Google Shape;161;p2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2" name="Google Shape;162;p2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2">
    <p:spTree>
      <p:nvGrpSpPr>
        <p:cNvPr id="163" name="Shape 163"/>
        <p:cNvGrpSpPr/>
        <p:nvPr/>
      </p:nvGrpSpPr>
      <p:grpSpPr>
        <a:xfrm>
          <a:off x="0" y="0"/>
          <a:ext cx="0" cy="0"/>
          <a:chOff x="0" y="0"/>
          <a:chExt cx="0" cy="0"/>
        </a:xfrm>
      </p:grpSpPr>
      <p:sp>
        <p:nvSpPr>
          <p:cNvPr id="164" name="Google Shape;164;p28"/>
          <p:cNvSpPr txBox="1"/>
          <p:nvPr>
            <p:ph type="title"/>
          </p:nvPr>
        </p:nvSpPr>
        <p:spPr>
          <a:xfrm>
            <a:off x="699900" y="2821263"/>
            <a:ext cx="4323000" cy="4977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a:lvl1pPr>
            <a:lvl2pPr lvl="1" rtl="0" algn="ctr">
              <a:spcBef>
                <a:spcPts val="0"/>
              </a:spcBef>
              <a:spcAft>
                <a:spcPts val="0"/>
              </a:spcAft>
              <a:buSzPts val="4800"/>
              <a:buFont typeface="Crimson Text"/>
              <a:buNone/>
              <a:defRPr sz="4800">
                <a:latin typeface="Crimson Text"/>
                <a:ea typeface="Crimson Text"/>
                <a:cs typeface="Crimson Text"/>
                <a:sym typeface="Crimson Text"/>
              </a:defRPr>
            </a:lvl2pPr>
            <a:lvl3pPr lvl="2" rtl="0" algn="ctr">
              <a:spcBef>
                <a:spcPts val="0"/>
              </a:spcBef>
              <a:spcAft>
                <a:spcPts val="0"/>
              </a:spcAft>
              <a:buSzPts val="4800"/>
              <a:buFont typeface="Crimson Text"/>
              <a:buNone/>
              <a:defRPr sz="4800">
                <a:latin typeface="Crimson Text"/>
                <a:ea typeface="Crimson Text"/>
                <a:cs typeface="Crimson Text"/>
                <a:sym typeface="Crimson Text"/>
              </a:defRPr>
            </a:lvl3pPr>
            <a:lvl4pPr lvl="3" rtl="0" algn="ctr">
              <a:spcBef>
                <a:spcPts val="0"/>
              </a:spcBef>
              <a:spcAft>
                <a:spcPts val="0"/>
              </a:spcAft>
              <a:buSzPts val="4800"/>
              <a:buFont typeface="Crimson Text"/>
              <a:buNone/>
              <a:defRPr sz="4800">
                <a:latin typeface="Crimson Text"/>
                <a:ea typeface="Crimson Text"/>
                <a:cs typeface="Crimson Text"/>
                <a:sym typeface="Crimson Text"/>
              </a:defRPr>
            </a:lvl4pPr>
            <a:lvl5pPr lvl="4" rtl="0" algn="ctr">
              <a:spcBef>
                <a:spcPts val="0"/>
              </a:spcBef>
              <a:spcAft>
                <a:spcPts val="0"/>
              </a:spcAft>
              <a:buSzPts val="4800"/>
              <a:buFont typeface="Crimson Text"/>
              <a:buNone/>
              <a:defRPr sz="4800">
                <a:latin typeface="Crimson Text"/>
                <a:ea typeface="Crimson Text"/>
                <a:cs typeface="Crimson Text"/>
                <a:sym typeface="Crimson Text"/>
              </a:defRPr>
            </a:lvl5pPr>
            <a:lvl6pPr lvl="5" rtl="0" algn="ctr">
              <a:spcBef>
                <a:spcPts val="0"/>
              </a:spcBef>
              <a:spcAft>
                <a:spcPts val="0"/>
              </a:spcAft>
              <a:buSzPts val="4800"/>
              <a:buFont typeface="Crimson Text"/>
              <a:buNone/>
              <a:defRPr sz="4800">
                <a:latin typeface="Crimson Text"/>
                <a:ea typeface="Crimson Text"/>
                <a:cs typeface="Crimson Text"/>
                <a:sym typeface="Crimson Text"/>
              </a:defRPr>
            </a:lvl6pPr>
            <a:lvl7pPr lvl="6" rtl="0" algn="ctr">
              <a:spcBef>
                <a:spcPts val="0"/>
              </a:spcBef>
              <a:spcAft>
                <a:spcPts val="0"/>
              </a:spcAft>
              <a:buSzPts val="4800"/>
              <a:buFont typeface="Crimson Text"/>
              <a:buNone/>
              <a:defRPr sz="4800">
                <a:latin typeface="Crimson Text"/>
                <a:ea typeface="Crimson Text"/>
                <a:cs typeface="Crimson Text"/>
                <a:sym typeface="Crimson Text"/>
              </a:defRPr>
            </a:lvl7pPr>
            <a:lvl8pPr lvl="7" rtl="0" algn="ctr">
              <a:spcBef>
                <a:spcPts val="0"/>
              </a:spcBef>
              <a:spcAft>
                <a:spcPts val="0"/>
              </a:spcAft>
              <a:buSzPts val="4800"/>
              <a:buFont typeface="Crimson Text"/>
              <a:buNone/>
              <a:defRPr sz="4800">
                <a:latin typeface="Crimson Text"/>
                <a:ea typeface="Crimson Text"/>
                <a:cs typeface="Crimson Text"/>
                <a:sym typeface="Crimson Text"/>
              </a:defRPr>
            </a:lvl8pPr>
            <a:lvl9pPr lvl="8" rtl="0" algn="ctr">
              <a:spcBef>
                <a:spcPts val="0"/>
              </a:spcBef>
              <a:spcAft>
                <a:spcPts val="0"/>
              </a:spcAft>
              <a:buSzPts val="4800"/>
              <a:buFont typeface="Crimson Text"/>
              <a:buNone/>
              <a:defRPr sz="4800">
                <a:latin typeface="Crimson Text"/>
                <a:ea typeface="Crimson Text"/>
                <a:cs typeface="Crimson Text"/>
                <a:sym typeface="Crimson Text"/>
              </a:defRPr>
            </a:lvl9pPr>
          </a:lstStyle>
          <a:p/>
        </p:txBody>
      </p:sp>
      <p:sp>
        <p:nvSpPr>
          <p:cNvPr id="165" name="Google Shape;165;p28"/>
          <p:cNvSpPr txBox="1"/>
          <p:nvPr>
            <p:ph idx="1" type="subTitle"/>
          </p:nvPr>
        </p:nvSpPr>
        <p:spPr>
          <a:xfrm>
            <a:off x="699900" y="1675902"/>
            <a:ext cx="5458200" cy="99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66" name="Google Shape;166;p2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7" name="Google Shape;167;p2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68" name="Google Shape;168;p2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69" name="Google Shape;169;p2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70" name="Shape 170"/>
        <p:cNvGrpSpPr/>
        <p:nvPr/>
      </p:nvGrpSpPr>
      <p:grpSpPr>
        <a:xfrm>
          <a:off x="0" y="0"/>
          <a:ext cx="0" cy="0"/>
          <a:chOff x="0" y="0"/>
          <a:chExt cx="0" cy="0"/>
        </a:xfrm>
      </p:grpSpPr>
      <p:sp>
        <p:nvSpPr>
          <p:cNvPr id="171" name="Google Shape;171;p29"/>
          <p:cNvSpPr txBox="1"/>
          <p:nvPr>
            <p:ph idx="1" type="subTitle"/>
          </p:nvPr>
        </p:nvSpPr>
        <p:spPr>
          <a:xfrm>
            <a:off x="2648400" y="1682000"/>
            <a:ext cx="3847200" cy="2379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172" name="Google Shape;172;p29"/>
          <p:cNvSpPr txBox="1"/>
          <p:nvPr>
            <p:ph type="title"/>
          </p:nvPr>
        </p:nvSpPr>
        <p:spPr>
          <a:xfrm>
            <a:off x="1732050" y="445025"/>
            <a:ext cx="56799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73" name="Google Shape;173;p2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4" name="Google Shape;174;p2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75" name="Google Shape;175;p2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76" name="Google Shape;176;p2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177" name="Shape 177"/>
        <p:cNvGrpSpPr/>
        <p:nvPr/>
      </p:nvGrpSpPr>
      <p:grpSpPr>
        <a:xfrm>
          <a:off x="0" y="0"/>
          <a:ext cx="0" cy="0"/>
          <a:chOff x="0" y="0"/>
          <a:chExt cx="0" cy="0"/>
        </a:xfrm>
      </p:grpSpPr>
      <p:sp>
        <p:nvSpPr>
          <p:cNvPr id="178" name="Google Shape;178;p30"/>
          <p:cNvSpPr txBox="1"/>
          <p:nvPr>
            <p:ph type="title"/>
          </p:nvPr>
        </p:nvSpPr>
        <p:spPr>
          <a:xfrm>
            <a:off x="1994850" y="1482825"/>
            <a:ext cx="5154300" cy="129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9000"/>
              <a:buNone/>
              <a:defRPr sz="9000"/>
            </a:lvl1pPr>
            <a:lvl2pPr lvl="1" rtl="0" algn="ctr">
              <a:spcBef>
                <a:spcPts val="0"/>
              </a:spcBef>
              <a:spcAft>
                <a:spcPts val="0"/>
              </a:spcAft>
              <a:buSzPts val="9000"/>
              <a:buNone/>
              <a:defRPr sz="9000"/>
            </a:lvl2pPr>
            <a:lvl3pPr lvl="2" rtl="0" algn="ctr">
              <a:spcBef>
                <a:spcPts val="0"/>
              </a:spcBef>
              <a:spcAft>
                <a:spcPts val="0"/>
              </a:spcAft>
              <a:buSzPts val="9000"/>
              <a:buNone/>
              <a:defRPr sz="9000"/>
            </a:lvl3pPr>
            <a:lvl4pPr lvl="3" rtl="0" algn="ctr">
              <a:spcBef>
                <a:spcPts val="0"/>
              </a:spcBef>
              <a:spcAft>
                <a:spcPts val="0"/>
              </a:spcAft>
              <a:buSzPts val="9000"/>
              <a:buNone/>
              <a:defRPr sz="9000"/>
            </a:lvl4pPr>
            <a:lvl5pPr lvl="4" rtl="0" algn="ctr">
              <a:spcBef>
                <a:spcPts val="0"/>
              </a:spcBef>
              <a:spcAft>
                <a:spcPts val="0"/>
              </a:spcAft>
              <a:buSzPts val="9000"/>
              <a:buNone/>
              <a:defRPr sz="9000"/>
            </a:lvl5pPr>
            <a:lvl6pPr lvl="5" rtl="0" algn="ctr">
              <a:spcBef>
                <a:spcPts val="0"/>
              </a:spcBef>
              <a:spcAft>
                <a:spcPts val="0"/>
              </a:spcAft>
              <a:buSzPts val="9000"/>
              <a:buNone/>
              <a:defRPr sz="9000"/>
            </a:lvl6pPr>
            <a:lvl7pPr lvl="6" rtl="0" algn="ctr">
              <a:spcBef>
                <a:spcPts val="0"/>
              </a:spcBef>
              <a:spcAft>
                <a:spcPts val="0"/>
              </a:spcAft>
              <a:buSzPts val="9000"/>
              <a:buNone/>
              <a:defRPr sz="9000"/>
            </a:lvl7pPr>
            <a:lvl8pPr lvl="7" rtl="0" algn="ctr">
              <a:spcBef>
                <a:spcPts val="0"/>
              </a:spcBef>
              <a:spcAft>
                <a:spcPts val="0"/>
              </a:spcAft>
              <a:buSzPts val="9000"/>
              <a:buNone/>
              <a:defRPr sz="9000"/>
            </a:lvl8pPr>
            <a:lvl9pPr lvl="8" rtl="0" algn="ctr">
              <a:spcBef>
                <a:spcPts val="0"/>
              </a:spcBef>
              <a:spcAft>
                <a:spcPts val="0"/>
              </a:spcAft>
              <a:buSzPts val="9000"/>
              <a:buNone/>
              <a:defRPr sz="9000"/>
            </a:lvl9pPr>
          </a:lstStyle>
          <a:p/>
        </p:txBody>
      </p:sp>
      <p:sp>
        <p:nvSpPr>
          <p:cNvPr id="179" name="Google Shape;179;p30"/>
          <p:cNvSpPr txBox="1"/>
          <p:nvPr>
            <p:ph idx="1" type="subTitle"/>
          </p:nvPr>
        </p:nvSpPr>
        <p:spPr>
          <a:xfrm>
            <a:off x="2299500" y="2972150"/>
            <a:ext cx="4545000" cy="55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cxnSp>
        <p:nvCxnSpPr>
          <p:cNvPr id="180" name="Google Shape;180;p3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1" name="Google Shape;181;p3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4">
    <p:spTree>
      <p:nvGrpSpPr>
        <p:cNvPr id="182" name="Shape 182"/>
        <p:cNvGrpSpPr/>
        <p:nvPr/>
      </p:nvGrpSpPr>
      <p:grpSpPr>
        <a:xfrm>
          <a:off x="0" y="0"/>
          <a:ext cx="0" cy="0"/>
          <a:chOff x="0" y="0"/>
          <a:chExt cx="0" cy="0"/>
        </a:xfrm>
      </p:grpSpPr>
      <p:sp>
        <p:nvSpPr>
          <p:cNvPr id="183" name="Google Shape;183;p31"/>
          <p:cNvSpPr txBox="1"/>
          <p:nvPr>
            <p:ph type="title"/>
          </p:nvPr>
        </p:nvSpPr>
        <p:spPr>
          <a:xfrm>
            <a:off x="3742850" y="1549875"/>
            <a:ext cx="4545000" cy="1291200"/>
          </a:xfrm>
          <a:prstGeom prst="rect">
            <a:avLst/>
          </a:prstGeom>
        </p:spPr>
        <p:txBody>
          <a:bodyPr anchorCtr="0" anchor="t" bIns="91425" lIns="91425" spcFirstLastPara="1" rIns="91425" wrap="square" tIns="91425">
            <a:noAutofit/>
          </a:bodyPr>
          <a:lstStyle>
            <a:lvl1pPr lvl="0" rtl="0">
              <a:spcBef>
                <a:spcPts val="0"/>
              </a:spcBef>
              <a:spcAft>
                <a:spcPts val="0"/>
              </a:spcAft>
              <a:buSzPts val="9000"/>
              <a:buNone/>
              <a:defRPr sz="9000"/>
            </a:lvl1pPr>
            <a:lvl2pPr lvl="1" rtl="0">
              <a:spcBef>
                <a:spcPts val="0"/>
              </a:spcBef>
              <a:spcAft>
                <a:spcPts val="0"/>
              </a:spcAft>
              <a:buSzPts val="9000"/>
              <a:buNone/>
              <a:defRPr sz="9000"/>
            </a:lvl2pPr>
            <a:lvl3pPr lvl="2" rtl="0">
              <a:spcBef>
                <a:spcPts val="0"/>
              </a:spcBef>
              <a:spcAft>
                <a:spcPts val="0"/>
              </a:spcAft>
              <a:buSzPts val="9000"/>
              <a:buNone/>
              <a:defRPr sz="9000"/>
            </a:lvl3pPr>
            <a:lvl4pPr lvl="3" rtl="0">
              <a:spcBef>
                <a:spcPts val="0"/>
              </a:spcBef>
              <a:spcAft>
                <a:spcPts val="0"/>
              </a:spcAft>
              <a:buSzPts val="9000"/>
              <a:buNone/>
              <a:defRPr sz="9000"/>
            </a:lvl4pPr>
            <a:lvl5pPr lvl="4" rtl="0">
              <a:spcBef>
                <a:spcPts val="0"/>
              </a:spcBef>
              <a:spcAft>
                <a:spcPts val="0"/>
              </a:spcAft>
              <a:buSzPts val="9000"/>
              <a:buNone/>
              <a:defRPr sz="9000"/>
            </a:lvl5pPr>
            <a:lvl6pPr lvl="5" rtl="0">
              <a:spcBef>
                <a:spcPts val="0"/>
              </a:spcBef>
              <a:spcAft>
                <a:spcPts val="0"/>
              </a:spcAft>
              <a:buSzPts val="9000"/>
              <a:buNone/>
              <a:defRPr sz="9000"/>
            </a:lvl6pPr>
            <a:lvl7pPr lvl="6" rtl="0">
              <a:spcBef>
                <a:spcPts val="0"/>
              </a:spcBef>
              <a:spcAft>
                <a:spcPts val="0"/>
              </a:spcAft>
              <a:buSzPts val="9000"/>
              <a:buNone/>
              <a:defRPr sz="9000"/>
            </a:lvl7pPr>
            <a:lvl8pPr lvl="7" rtl="0">
              <a:spcBef>
                <a:spcPts val="0"/>
              </a:spcBef>
              <a:spcAft>
                <a:spcPts val="0"/>
              </a:spcAft>
              <a:buSzPts val="9000"/>
              <a:buNone/>
              <a:defRPr sz="9000"/>
            </a:lvl8pPr>
            <a:lvl9pPr lvl="8" rtl="0">
              <a:spcBef>
                <a:spcPts val="0"/>
              </a:spcBef>
              <a:spcAft>
                <a:spcPts val="0"/>
              </a:spcAft>
              <a:buSzPts val="9000"/>
              <a:buNone/>
              <a:defRPr sz="9000"/>
            </a:lvl9pPr>
          </a:lstStyle>
          <a:p/>
        </p:txBody>
      </p:sp>
      <p:sp>
        <p:nvSpPr>
          <p:cNvPr id="184" name="Google Shape;184;p31"/>
          <p:cNvSpPr txBox="1"/>
          <p:nvPr>
            <p:ph idx="1" type="subTitle"/>
          </p:nvPr>
        </p:nvSpPr>
        <p:spPr>
          <a:xfrm>
            <a:off x="3742850" y="3039213"/>
            <a:ext cx="4545000" cy="55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cxnSp>
        <p:nvCxnSpPr>
          <p:cNvPr id="185" name="Google Shape;185;p3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6" name="Google Shape;186;p3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87" name="Google Shape;187;p3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8" name="Google Shape;188;p3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89" name="Google Shape;189;p3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0" name="Google Shape;190;p3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191" name="Shape 191"/>
        <p:cNvGrpSpPr/>
        <p:nvPr/>
      </p:nvGrpSpPr>
      <p:grpSpPr>
        <a:xfrm>
          <a:off x="0" y="0"/>
          <a:ext cx="0" cy="0"/>
          <a:chOff x="0" y="0"/>
          <a:chExt cx="0" cy="0"/>
        </a:xfrm>
      </p:grpSpPr>
      <p:sp>
        <p:nvSpPr>
          <p:cNvPr id="192" name="Google Shape;192;p32"/>
          <p:cNvSpPr txBox="1"/>
          <p:nvPr>
            <p:ph type="title"/>
          </p:nvPr>
        </p:nvSpPr>
        <p:spPr>
          <a:xfrm>
            <a:off x="1677925" y="2511803"/>
            <a:ext cx="3714900" cy="805800"/>
          </a:xfrm>
          <a:prstGeom prst="rect">
            <a:avLst/>
          </a:prstGeom>
          <a:noFill/>
        </p:spPr>
        <p:txBody>
          <a:bodyPr anchorCtr="0" anchor="t" bIns="91425" lIns="91425" spcFirstLastPara="1" rIns="91425" wrap="square" tIns="91425">
            <a:noAutofit/>
          </a:bodyPr>
          <a:lstStyle>
            <a:lvl1pPr lvl="0" rtl="0" algn="r">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3" name="Google Shape;193;p32"/>
          <p:cNvSpPr txBox="1"/>
          <p:nvPr>
            <p:ph hasCustomPrompt="1" idx="2" type="title"/>
          </p:nvPr>
        </p:nvSpPr>
        <p:spPr>
          <a:xfrm>
            <a:off x="3741925" y="1484693"/>
            <a:ext cx="1650900" cy="978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194" name="Google Shape;194;p32"/>
          <p:cNvSpPr txBox="1"/>
          <p:nvPr>
            <p:ph idx="1" type="subTitle"/>
          </p:nvPr>
        </p:nvSpPr>
        <p:spPr>
          <a:xfrm>
            <a:off x="831625" y="3244000"/>
            <a:ext cx="4561200" cy="393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195" name="Google Shape;195;p32"/>
          <p:cNvCxnSpPr/>
          <p:nvPr/>
        </p:nvCxnSpPr>
        <p:spPr>
          <a:xfrm rot="10800000">
            <a:off x="-30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6" name="Google Shape;196;p32"/>
          <p:cNvCxnSpPr/>
          <p:nvPr/>
        </p:nvCxnSpPr>
        <p:spPr>
          <a:xfrm rot="10800000">
            <a:off x="-30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197" name="Google Shape;197;p32"/>
          <p:cNvCxnSpPr/>
          <p:nvPr/>
        </p:nvCxnSpPr>
        <p:spPr>
          <a:xfrm>
            <a:off x="-11287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198" name="Google Shape;198;p32"/>
          <p:cNvCxnSpPr/>
          <p:nvPr/>
        </p:nvCxnSpPr>
        <p:spPr>
          <a:xfrm>
            <a:off x="790872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99" name="Shape 199"/>
        <p:cNvGrpSpPr/>
        <p:nvPr/>
      </p:nvGrpSpPr>
      <p:grpSpPr>
        <a:xfrm>
          <a:off x="0" y="0"/>
          <a:ext cx="0" cy="0"/>
          <a:chOff x="0" y="0"/>
          <a:chExt cx="0" cy="0"/>
        </a:xfrm>
      </p:grpSpPr>
      <p:sp>
        <p:nvSpPr>
          <p:cNvPr id="200" name="Google Shape;200;p33"/>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cxnSp>
        <p:nvCxnSpPr>
          <p:cNvPr id="201" name="Google Shape;201;p3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2" name="Google Shape;202;p3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3" name="Google Shape;203;p33"/>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6">
    <p:spTree>
      <p:nvGrpSpPr>
        <p:cNvPr id="204" name="Shape 204"/>
        <p:cNvGrpSpPr/>
        <p:nvPr/>
      </p:nvGrpSpPr>
      <p:grpSpPr>
        <a:xfrm>
          <a:off x="0" y="0"/>
          <a:ext cx="0" cy="0"/>
          <a:chOff x="0" y="0"/>
          <a:chExt cx="0" cy="0"/>
        </a:xfrm>
      </p:grpSpPr>
      <p:cxnSp>
        <p:nvCxnSpPr>
          <p:cNvPr id="205" name="Google Shape;205;p3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6" name="Google Shape;206;p3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07" name="Google Shape;207;p3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8" name="Google Shape;208;p3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09" name="Google Shape;209;p3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10" name="Google Shape;210;p34"/>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11" name="Google Shape;211;p34"/>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212" name="Shape 212"/>
        <p:cNvGrpSpPr/>
        <p:nvPr/>
      </p:nvGrpSpPr>
      <p:grpSpPr>
        <a:xfrm>
          <a:off x="0" y="0"/>
          <a:ext cx="0" cy="0"/>
          <a:chOff x="0" y="0"/>
          <a:chExt cx="0" cy="0"/>
        </a:xfrm>
      </p:grpSpPr>
      <p:sp>
        <p:nvSpPr>
          <p:cNvPr id="213" name="Google Shape;213;p35"/>
          <p:cNvSpPr txBox="1"/>
          <p:nvPr>
            <p:ph type="title"/>
          </p:nvPr>
        </p:nvSpPr>
        <p:spPr>
          <a:xfrm>
            <a:off x="1877475" y="445025"/>
            <a:ext cx="5389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35"/>
          <p:cNvSpPr txBox="1"/>
          <p:nvPr>
            <p:ph idx="1" type="subTitle"/>
          </p:nvPr>
        </p:nvSpPr>
        <p:spPr>
          <a:xfrm>
            <a:off x="32267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215" name="Google Shape;215;p35"/>
          <p:cNvSpPr txBox="1"/>
          <p:nvPr>
            <p:ph idx="2" type="subTitle"/>
          </p:nvPr>
        </p:nvSpPr>
        <p:spPr>
          <a:xfrm>
            <a:off x="32267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6" name="Google Shape;216;p35"/>
          <p:cNvSpPr txBox="1"/>
          <p:nvPr>
            <p:ph idx="3" type="subTitle"/>
          </p:nvPr>
        </p:nvSpPr>
        <p:spPr>
          <a:xfrm>
            <a:off x="719108" y="1405390"/>
            <a:ext cx="2486100" cy="401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217" name="Google Shape;217;p35"/>
          <p:cNvSpPr txBox="1"/>
          <p:nvPr>
            <p:ph idx="4" type="subTitle"/>
          </p:nvPr>
        </p:nvSpPr>
        <p:spPr>
          <a:xfrm>
            <a:off x="719108" y="180641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18" name="Google Shape;218;p35"/>
          <p:cNvSpPr txBox="1"/>
          <p:nvPr>
            <p:ph idx="5" type="subTitle"/>
          </p:nvPr>
        </p:nvSpPr>
        <p:spPr>
          <a:xfrm>
            <a:off x="32267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219" name="Google Shape;219;p35"/>
          <p:cNvSpPr txBox="1"/>
          <p:nvPr>
            <p:ph idx="6" type="subTitle"/>
          </p:nvPr>
        </p:nvSpPr>
        <p:spPr>
          <a:xfrm>
            <a:off x="322670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20" name="Google Shape;220;p35"/>
          <p:cNvSpPr txBox="1"/>
          <p:nvPr>
            <p:ph idx="7" type="subTitle"/>
          </p:nvPr>
        </p:nvSpPr>
        <p:spPr>
          <a:xfrm>
            <a:off x="719108" y="3171118"/>
            <a:ext cx="2486100" cy="461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221" name="Google Shape;221;p35"/>
          <p:cNvSpPr txBox="1"/>
          <p:nvPr>
            <p:ph idx="8" type="subTitle"/>
          </p:nvPr>
        </p:nvSpPr>
        <p:spPr>
          <a:xfrm>
            <a:off x="719158" y="3565487"/>
            <a:ext cx="2486100" cy="618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22" name="Google Shape;222;p3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3" name="Google Shape;223;p3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8">
    <p:spTree>
      <p:nvGrpSpPr>
        <p:cNvPr id="224" name="Shape 224"/>
        <p:cNvGrpSpPr/>
        <p:nvPr/>
      </p:nvGrpSpPr>
      <p:grpSpPr>
        <a:xfrm>
          <a:off x="0" y="0"/>
          <a:ext cx="0" cy="0"/>
          <a:chOff x="0" y="0"/>
          <a:chExt cx="0" cy="0"/>
        </a:xfrm>
      </p:grpSpPr>
      <p:cxnSp>
        <p:nvCxnSpPr>
          <p:cNvPr id="225" name="Google Shape;225;p3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6" name="Google Shape;226;p3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27" name="Google Shape;227;p3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28" name="Google Shape;228;p3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229" name="Google Shape;229;p36"/>
          <p:cNvSpPr txBox="1"/>
          <p:nvPr>
            <p:ph idx="1" type="body"/>
          </p:nvPr>
        </p:nvSpPr>
        <p:spPr>
          <a:xfrm>
            <a:off x="5547900" y="3007750"/>
            <a:ext cx="2883000" cy="15954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sz="3000">
                <a:solidFill>
                  <a:schemeClr val="dk1"/>
                </a:solidFill>
                <a:latin typeface="Vidaloka"/>
                <a:ea typeface="Vidaloka"/>
                <a:cs typeface="Vidaloka"/>
                <a:sym typeface="Vidaloka"/>
              </a:defRPr>
            </a:lvl1pPr>
            <a:lvl2pPr indent="-317500" lvl="1" marL="914400" rtl="0">
              <a:lnSpc>
                <a:spcPct val="100000"/>
              </a:lnSpc>
              <a:spcBef>
                <a:spcPts val="0"/>
              </a:spcBef>
              <a:spcAft>
                <a:spcPts val="0"/>
              </a:spcAft>
              <a:buSzPts val="1400"/>
              <a:buChar char="○"/>
              <a:defRPr sz="3000">
                <a:latin typeface="Vidaloka"/>
                <a:ea typeface="Vidaloka"/>
                <a:cs typeface="Vidaloka"/>
                <a:sym typeface="Vidaloka"/>
              </a:defRPr>
            </a:lvl2pPr>
            <a:lvl3pPr indent="-317500" lvl="2" marL="1371600" rtl="0">
              <a:lnSpc>
                <a:spcPct val="100000"/>
              </a:lnSpc>
              <a:spcBef>
                <a:spcPts val="0"/>
              </a:spcBef>
              <a:spcAft>
                <a:spcPts val="0"/>
              </a:spcAft>
              <a:buSzPts val="1400"/>
              <a:buChar char="■"/>
              <a:defRPr sz="3000">
                <a:latin typeface="Vidaloka"/>
                <a:ea typeface="Vidaloka"/>
                <a:cs typeface="Vidaloka"/>
                <a:sym typeface="Vidaloka"/>
              </a:defRPr>
            </a:lvl3pPr>
            <a:lvl4pPr indent="-317500" lvl="3" marL="1828800" rtl="0">
              <a:lnSpc>
                <a:spcPct val="100000"/>
              </a:lnSpc>
              <a:spcBef>
                <a:spcPts val="0"/>
              </a:spcBef>
              <a:spcAft>
                <a:spcPts val="0"/>
              </a:spcAft>
              <a:buSzPts val="1400"/>
              <a:buChar char="●"/>
              <a:defRPr sz="3000">
                <a:latin typeface="Vidaloka"/>
                <a:ea typeface="Vidaloka"/>
                <a:cs typeface="Vidaloka"/>
                <a:sym typeface="Vidaloka"/>
              </a:defRPr>
            </a:lvl4pPr>
            <a:lvl5pPr indent="-317500" lvl="4" marL="2286000" rtl="0">
              <a:lnSpc>
                <a:spcPct val="100000"/>
              </a:lnSpc>
              <a:spcBef>
                <a:spcPts val="0"/>
              </a:spcBef>
              <a:spcAft>
                <a:spcPts val="0"/>
              </a:spcAft>
              <a:buSzPts val="1400"/>
              <a:buChar char="○"/>
              <a:defRPr sz="3000">
                <a:latin typeface="Vidaloka"/>
                <a:ea typeface="Vidaloka"/>
                <a:cs typeface="Vidaloka"/>
                <a:sym typeface="Vidaloka"/>
              </a:defRPr>
            </a:lvl5pPr>
            <a:lvl6pPr indent="-317500" lvl="5" marL="2743200" rtl="0">
              <a:lnSpc>
                <a:spcPct val="100000"/>
              </a:lnSpc>
              <a:spcBef>
                <a:spcPts val="0"/>
              </a:spcBef>
              <a:spcAft>
                <a:spcPts val="0"/>
              </a:spcAft>
              <a:buSzPts val="1400"/>
              <a:buChar char="■"/>
              <a:defRPr sz="3000">
                <a:latin typeface="Vidaloka"/>
                <a:ea typeface="Vidaloka"/>
                <a:cs typeface="Vidaloka"/>
                <a:sym typeface="Vidaloka"/>
              </a:defRPr>
            </a:lvl6pPr>
            <a:lvl7pPr indent="-317500" lvl="6" marL="3200400" rtl="0">
              <a:lnSpc>
                <a:spcPct val="100000"/>
              </a:lnSpc>
              <a:spcBef>
                <a:spcPts val="0"/>
              </a:spcBef>
              <a:spcAft>
                <a:spcPts val="0"/>
              </a:spcAft>
              <a:buSzPts val="1400"/>
              <a:buChar char="●"/>
              <a:defRPr sz="3000">
                <a:latin typeface="Vidaloka"/>
                <a:ea typeface="Vidaloka"/>
                <a:cs typeface="Vidaloka"/>
                <a:sym typeface="Vidaloka"/>
              </a:defRPr>
            </a:lvl7pPr>
            <a:lvl8pPr indent="-317500" lvl="7" marL="3657600" rtl="0">
              <a:lnSpc>
                <a:spcPct val="100000"/>
              </a:lnSpc>
              <a:spcBef>
                <a:spcPts val="0"/>
              </a:spcBef>
              <a:spcAft>
                <a:spcPts val="0"/>
              </a:spcAft>
              <a:buSzPts val="1400"/>
              <a:buChar char="○"/>
              <a:defRPr sz="3000">
                <a:latin typeface="Vidaloka"/>
                <a:ea typeface="Vidaloka"/>
                <a:cs typeface="Vidaloka"/>
                <a:sym typeface="Vidaloka"/>
              </a:defRPr>
            </a:lvl8pPr>
            <a:lvl9pPr indent="-317500" lvl="8" marL="4114800" rtl="0">
              <a:lnSpc>
                <a:spcPct val="100000"/>
              </a:lnSpc>
              <a:spcBef>
                <a:spcPts val="0"/>
              </a:spcBef>
              <a:spcAft>
                <a:spcPts val="0"/>
              </a:spcAft>
              <a:buSzPts val="1400"/>
              <a:buChar char="■"/>
              <a:defRPr sz="3000">
                <a:latin typeface="Vidaloka"/>
                <a:ea typeface="Vidaloka"/>
                <a:cs typeface="Vidaloka"/>
                <a:sym typeface="Vidalok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CUSTOM_19">
    <p:spTree>
      <p:nvGrpSpPr>
        <p:cNvPr id="230" name="Shape 230"/>
        <p:cNvGrpSpPr/>
        <p:nvPr/>
      </p:nvGrpSpPr>
      <p:grpSpPr>
        <a:xfrm>
          <a:off x="0" y="0"/>
          <a:ext cx="0" cy="0"/>
          <a:chOff x="0" y="0"/>
          <a:chExt cx="0" cy="0"/>
        </a:xfrm>
      </p:grpSpPr>
      <p:sp>
        <p:nvSpPr>
          <p:cNvPr id="231" name="Google Shape;231;p37"/>
          <p:cNvSpPr txBox="1"/>
          <p:nvPr>
            <p:ph hasCustomPrompt="1" type="title"/>
          </p:nvPr>
        </p:nvSpPr>
        <p:spPr>
          <a:xfrm>
            <a:off x="713225" y="1345375"/>
            <a:ext cx="6120300" cy="1644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2000">
                <a:solidFill>
                  <a:schemeClr val="accent1"/>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232" name="Google Shape;232;p37"/>
          <p:cNvSpPr txBox="1"/>
          <p:nvPr>
            <p:ph idx="1" type="subTitle"/>
          </p:nvPr>
        </p:nvSpPr>
        <p:spPr>
          <a:xfrm>
            <a:off x="713225" y="3188648"/>
            <a:ext cx="6120300" cy="375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cxnSp>
        <p:nvCxnSpPr>
          <p:cNvPr id="233" name="Google Shape;233;p3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4" name="Google Shape;234;p3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35" name="Google Shape;235;p3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36" name="Google Shape;236;p37"/>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spTree>
      <p:nvGrpSpPr>
        <p:cNvPr id="237" name="Shape 237"/>
        <p:cNvGrpSpPr/>
        <p:nvPr/>
      </p:nvGrpSpPr>
      <p:grpSpPr>
        <a:xfrm>
          <a:off x="0" y="0"/>
          <a:ext cx="0" cy="0"/>
          <a:chOff x="0" y="0"/>
          <a:chExt cx="0" cy="0"/>
        </a:xfrm>
      </p:grpSpPr>
      <p:sp>
        <p:nvSpPr>
          <p:cNvPr id="238" name="Google Shape;238;p38"/>
          <p:cNvSpPr txBox="1"/>
          <p:nvPr>
            <p:ph type="title"/>
          </p:nvPr>
        </p:nvSpPr>
        <p:spPr>
          <a:xfrm>
            <a:off x="4956100" y="2467375"/>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39" name="Google Shape;239;p38"/>
          <p:cNvSpPr txBox="1"/>
          <p:nvPr>
            <p:ph hasCustomPrompt="1" idx="2" type="title"/>
          </p:nvPr>
        </p:nvSpPr>
        <p:spPr>
          <a:xfrm>
            <a:off x="4956100" y="1402325"/>
            <a:ext cx="1650900" cy="978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40" name="Google Shape;240;p38"/>
          <p:cNvSpPr txBox="1"/>
          <p:nvPr>
            <p:ph idx="1" type="subTitle"/>
          </p:nvPr>
        </p:nvSpPr>
        <p:spPr>
          <a:xfrm>
            <a:off x="4956100" y="3116275"/>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41" name="Google Shape;241;p3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2" name="Google Shape;242;p3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3" name="Google Shape;243;p38"/>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0">
    <p:spTree>
      <p:nvGrpSpPr>
        <p:cNvPr id="244" name="Shape 244"/>
        <p:cNvGrpSpPr/>
        <p:nvPr/>
      </p:nvGrpSpPr>
      <p:grpSpPr>
        <a:xfrm>
          <a:off x="0" y="0"/>
          <a:ext cx="0" cy="0"/>
          <a:chOff x="0" y="0"/>
          <a:chExt cx="0" cy="0"/>
        </a:xfrm>
      </p:grpSpPr>
      <p:sp>
        <p:nvSpPr>
          <p:cNvPr id="245" name="Google Shape;245;p39"/>
          <p:cNvSpPr txBox="1"/>
          <p:nvPr>
            <p:ph type="title"/>
          </p:nvPr>
        </p:nvSpPr>
        <p:spPr>
          <a:xfrm>
            <a:off x="4373850" y="944250"/>
            <a:ext cx="2475300" cy="6489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None/>
              <a:defRPr sz="35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46" name="Google Shape;246;p39"/>
          <p:cNvSpPr txBox="1"/>
          <p:nvPr>
            <p:ph hasCustomPrompt="1" idx="2" type="title"/>
          </p:nvPr>
        </p:nvSpPr>
        <p:spPr>
          <a:xfrm>
            <a:off x="2294850" y="1096650"/>
            <a:ext cx="1650900" cy="978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7000">
                <a:solidFill>
                  <a:schemeClr val="accent1"/>
                </a:solidFill>
              </a:defRPr>
            </a:lvl1pPr>
            <a:lvl2pPr lvl="1" rtl="0">
              <a:spcBef>
                <a:spcPts val="0"/>
              </a:spcBef>
              <a:spcAft>
                <a:spcPts val="0"/>
              </a:spcAft>
              <a:buSzPts val="6000"/>
              <a:buNone/>
              <a:defRPr b="1" sz="6000"/>
            </a:lvl2pPr>
            <a:lvl3pPr lvl="2" rtl="0">
              <a:spcBef>
                <a:spcPts val="0"/>
              </a:spcBef>
              <a:spcAft>
                <a:spcPts val="0"/>
              </a:spcAft>
              <a:buSzPts val="6000"/>
              <a:buNone/>
              <a:defRPr b="1" sz="6000"/>
            </a:lvl3pPr>
            <a:lvl4pPr lvl="3" rtl="0">
              <a:spcBef>
                <a:spcPts val="0"/>
              </a:spcBef>
              <a:spcAft>
                <a:spcPts val="0"/>
              </a:spcAft>
              <a:buSzPts val="6000"/>
              <a:buNone/>
              <a:defRPr b="1" sz="6000"/>
            </a:lvl4pPr>
            <a:lvl5pPr lvl="4" rtl="0">
              <a:spcBef>
                <a:spcPts val="0"/>
              </a:spcBef>
              <a:spcAft>
                <a:spcPts val="0"/>
              </a:spcAft>
              <a:buSzPts val="6000"/>
              <a:buNone/>
              <a:defRPr b="1" sz="6000"/>
            </a:lvl5pPr>
            <a:lvl6pPr lvl="5" rtl="0">
              <a:spcBef>
                <a:spcPts val="0"/>
              </a:spcBef>
              <a:spcAft>
                <a:spcPts val="0"/>
              </a:spcAft>
              <a:buSzPts val="6000"/>
              <a:buNone/>
              <a:defRPr b="1" sz="6000"/>
            </a:lvl6pPr>
            <a:lvl7pPr lvl="6" rtl="0">
              <a:spcBef>
                <a:spcPts val="0"/>
              </a:spcBef>
              <a:spcAft>
                <a:spcPts val="0"/>
              </a:spcAft>
              <a:buSzPts val="6000"/>
              <a:buNone/>
              <a:defRPr b="1" sz="6000"/>
            </a:lvl7pPr>
            <a:lvl8pPr lvl="7" rtl="0">
              <a:spcBef>
                <a:spcPts val="0"/>
              </a:spcBef>
              <a:spcAft>
                <a:spcPts val="0"/>
              </a:spcAft>
              <a:buSzPts val="6000"/>
              <a:buNone/>
              <a:defRPr b="1" sz="6000"/>
            </a:lvl8pPr>
            <a:lvl9pPr lvl="8" rtl="0">
              <a:spcBef>
                <a:spcPts val="0"/>
              </a:spcBef>
              <a:spcAft>
                <a:spcPts val="0"/>
              </a:spcAft>
              <a:buSzPts val="6000"/>
              <a:buNone/>
              <a:defRPr b="1" sz="6000"/>
            </a:lvl9pPr>
          </a:lstStyle>
          <a:p>
            <a:r>
              <a:t>xx%</a:t>
            </a:r>
          </a:p>
        </p:txBody>
      </p:sp>
      <p:sp>
        <p:nvSpPr>
          <p:cNvPr id="247" name="Google Shape;247;p39"/>
          <p:cNvSpPr txBox="1"/>
          <p:nvPr>
            <p:ph idx="1" type="subTitle"/>
          </p:nvPr>
        </p:nvSpPr>
        <p:spPr>
          <a:xfrm>
            <a:off x="4373850" y="1593150"/>
            <a:ext cx="2475300" cy="624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48" name="Google Shape;248;p3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49" name="Google Shape;249;p3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0" name="Google Shape;250;p3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1" name="Google Shape;251;p3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2" name="Google Shape;252;p3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53" name="Google Shape;253;p3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spTree>
      <p:nvGrpSpPr>
        <p:cNvPr id="254" name="Shape 254"/>
        <p:cNvGrpSpPr/>
        <p:nvPr/>
      </p:nvGrpSpPr>
      <p:grpSpPr>
        <a:xfrm>
          <a:off x="0" y="0"/>
          <a:ext cx="0" cy="0"/>
          <a:chOff x="0" y="0"/>
          <a:chExt cx="0" cy="0"/>
        </a:xfrm>
      </p:grpSpPr>
      <p:sp>
        <p:nvSpPr>
          <p:cNvPr id="255" name="Google Shape;255;p40"/>
          <p:cNvSpPr txBox="1"/>
          <p:nvPr>
            <p:ph type="title"/>
          </p:nvPr>
        </p:nvSpPr>
        <p:spPr>
          <a:xfrm>
            <a:off x="1043725" y="922567"/>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6" name="Google Shape;256;p40"/>
          <p:cNvSpPr txBox="1"/>
          <p:nvPr>
            <p:ph idx="1" type="subTitle"/>
          </p:nvPr>
        </p:nvSpPr>
        <p:spPr>
          <a:xfrm>
            <a:off x="1043725" y="3360938"/>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57" name="Google Shape;257;p4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8" name="Google Shape;258;p4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59" name="Google Shape;259;p40"/>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60" name="Shape 260"/>
        <p:cNvGrpSpPr/>
        <p:nvPr/>
      </p:nvGrpSpPr>
      <p:grpSpPr>
        <a:xfrm>
          <a:off x="0" y="0"/>
          <a:ext cx="0" cy="0"/>
          <a:chOff x="0" y="0"/>
          <a:chExt cx="0" cy="0"/>
        </a:xfrm>
      </p:grpSpPr>
      <p:sp>
        <p:nvSpPr>
          <p:cNvPr id="261" name="Google Shape;261;p41"/>
          <p:cNvSpPr txBox="1"/>
          <p:nvPr>
            <p:ph type="title"/>
          </p:nvPr>
        </p:nvSpPr>
        <p:spPr>
          <a:xfrm>
            <a:off x="5310925" y="962565"/>
            <a:ext cx="3123000" cy="22575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sz="3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2" name="Google Shape;262;p41"/>
          <p:cNvSpPr txBox="1"/>
          <p:nvPr>
            <p:ph idx="1" type="subTitle"/>
          </p:nvPr>
        </p:nvSpPr>
        <p:spPr>
          <a:xfrm>
            <a:off x="5310925" y="3400935"/>
            <a:ext cx="3013500" cy="78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sz="1400">
                <a:solidFill>
                  <a:schemeClr val="dk1"/>
                </a:solidFill>
              </a:defRPr>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cxnSp>
        <p:nvCxnSpPr>
          <p:cNvPr id="263" name="Google Shape;263;p4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4" name="Google Shape;264;p4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65" name="Google Shape;265;p41"/>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66" name="Google Shape;266;p41"/>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67" name="Google Shape;267;p41"/>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68" name="Google Shape;268;p41"/>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269" name="Shape 269"/>
        <p:cNvGrpSpPr/>
        <p:nvPr/>
      </p:nvGrpSpPr>
      <p:grpSpPr>
        <a:xfrm>
          <a:off x="0" y="0"/>
          <a:ext cx="0" cy="0"/>
          <a:chOff x="0" y="0"/>
          <a:chExt cx="0" cy="0"/>
        </a:xfrm>
      </p:grpSpPr>
      <p:sp>
        <p:nvSpPr>
          <p:cNvPr id="270" name="Google Shape;270;p42"/>
          <p:cNvSpPr txBox="1"/>
          <p:nvPr>
            <p:ph idx="1" type="subTitle"/>
          </p:nvPr>
        </p:nvSpPr>
        <p:spPr>
          <a:xfrm>
            <a:off x="3509000"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1" name="Google Shape;271;p42"/>
          <p:cNvSpPr txBox="1"/>
          <p:nvPr>
            <p:ph idx="2" type="subTitle"/>
          </p:nvPr>
        </p:nvSpPr>
        <p:spPr>
          <a:xfrm>
            <a:off x="35090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2" name="Google Shape;272;p42"/>
          <p:cNvSpPr txBox="1"/>
          <p:nvPr>
            <p:ph idx="3" type="subTitle"/>
          </p:nvPr>
        </p:nvSpPr>
        <p:spPr>
          <a:xfrm>
            <a:off x="95302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3" name="Google Shape;273;p42"/>
          <p:cNvSpPr txBox="1"/>
          <p:nvPr>
            <p:ph idx="4" type="subTitle"/>
          </p:nvPr>
        </p:nvSpPr>
        <p:spPr>
          <a:xfrm>
            <a:off x="95312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4" name="Google Shape;274;p42"/>
          <p:cNvSpPr txBox="1"/>
          <p:nvPr>
            <p:ph idx="5" type="subTitle"/>
          </p:nvPr>
        </p:nvSpPr>
        <p:spPr>
          <a:xfrm>
            <a:off x="6064875" y="25320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75" name="Google Shape;275;p42"/>
          <p:cNvSpPr txBox="1"/>
          <p:nvPr>
            <p:ph idx="6" type="subTitle"/>
          </p:nvPr>
        </p:nvSpPr>
        <p:spPr>
          <a:xfrm>
            <a:off x="6064875" y="2948247"/>
            <a:ext cx="2126100" cy="8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6" name="Google Shape;276;p42"/>
          <p:cNvSpPr txBox="1"/>
          <p:nvPr>
            <p:ph type="title"/>
          </p:nvPr>
        </p:nvSpPr>
        <p:spPr>
          <a:xfrm>
            <a:off x="713225" y="445025"/>
            <a:ext cx="6655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77" name="Google Shape;277;p4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78" name="Google Shape;278;p4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2">
    <p:spTree>
      <p:nvGrpSpPr>
        <p:cNvPr id="279" name="Shape 279"/>
        <p:cNvGrpSpPr/>
        <p:nvPr/>
      </p:nvGrpSpPr>
      <p:grpSpPr>
        <a:xfrm>
          <a:off x="0" y="0"/>
          <a:ext cx="0" cy="0"/>
          <a:chOff x="0" y="0"/>
          <a:chExt cx="0" cy="0"/>
        </a:xfrm>
      </p:grpSpPr>
      <p:sp>
        <p:nvSpPr>
          <p:cNvPr id="280" name="Google Shape;280;p43"/>
          <p:cNvSpPr txBox="1"/>
          <p:nvPr>
            <p:ph idx="1" type="subTitle"/>
          </p:nvPr>
        </p:nvSpPr>
        <p:spPr>
          <a:xfrm>
            <a:off x="3509000"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1" name="Google Shape;281;p43"/>
          <p:cNvSpPr txBox="1"/>
          <p:nvPr>
            <p:ph idx="2" type="subTitle"/>
          </p:nvPr>
        </p:nvSpPr>
        <p:spPr>
          <a:xfrm>
            <a:off x="35090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2" name="Google Shape;282;p43"/>
          <p:cNvSpPr txBox="1"/>
          <p:nvPr>
            <p:ph idx="3" type="subTitle"/>
          </p:nvPr>
        </p:nvSpPr>
        <p:spPr>
          <a:xfrm>
            <a:off x="95302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3" name="Google Shape;283;p43"/>
          <p:cNvSpPr txBox="1"/>
          <p:nvPr>
            <p:ph idx="4" type="subTitle"/>
          </p:nvPr>
        </p:nvSpPr>
        <p:spPr>
          <a:xfrm>
            <a:off x="95312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4" name="Google Shape;284;p43"/>
          <p:cNvSpPr txBox="1"/>
          <p:nvPr>
            <p:ph idx="5" type="subTitle"/>
          </p:nvPr>
        </p:nvSpPr>
        <p:spPr>
          <a:xfrm>
            <a:off x="6064875" y="16938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5" name="Google Shape;285;p43"/>
          <p:cNvSpPr txBox="1"/>
          <p:nvPr>
            <p:ph idx="6" type="subTitle"/>
          </p:nvPr>
        </p:nvSpPr>
        <p:spPr>
          <a:xfrm>
            <a:off x="6064875" y="21100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6" name="Google Shape;286;p43"/>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287" name="Google Shape;287;p43"/>
          <p:cNvSpPr txBox="1"/>
          <p:nvPr>
            <p:ph idx="7"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88" name="Google Shape;288;p43"/>
          <p:cNvSpPr txBox="1"/>
          <p:nvPr>
            <p:ph idx="8" type="subTitle"/>
          </p:nvPr>
        </p:nvSpPr>
        <p:spPr>
          <a:xfrm>
            <a:off x="35090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89" name="Google Shape;289;p43"/>
          <p:cNvSpPr txBox="1"/>
          <p:nvPr>
            <p:ph idx="9"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0" name="Google Shape;290;p43"/>
          <p:cNvSpPr txBox="1"/>
          <p:nvPr>
            <p:ph idx="13" type="subTitle"/>
          </p:nvPr>
        </p:nvSpPr>
        <p:spPr>
          <a:xfrm>
            <a:off x="95312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1" name="Google Shape;291;p43"/>
          <p:cNvSpPr txBox="1"/>
          <p:nvPr>
            <p:ph idx="14"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92" name="Google Shape;292;p43"/>
          <p:cNvSpPr txBox="1"/>
          <p:nvPr>
            <p:ph idx="15" type="subTitle"/>
          </p:nvPr>
        </p:nvSpPr>
        <p:spPr>
          <a:xfrm>
            <a:off x="6064875" y="3814949"/>
            <a:ext cx="2126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293" name="Google Shape;293;p4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4" name="Google Shape;294;p4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295" name="Google Shape;295;p43"/>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296" name="Google Shape;296;p43"/>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
  <p:cSld name="CUSTOM_32">
    <p:spTree>
      <p:nvGrpSpPr>
        <p:cNvPr id="297" name="Shape 297"/>
        <p:cNvGrpSpPr/>
        <p:nvPr/>
      </p:nvGrpSpPr>
      <p:grpSpPr>
        <a:xfrm>
          <a:off x="0" y="0"/>
          <a:ext cx="0" cy="0"/>
          <a:chOff x="0" y="0"/>
          <a:chExt cx="0" cy="0"/>
        </a:xfrm>
      </p:grpSpPr>
      <p:sp>
        <p:nvSpPr>
          <p:cNvPr id="298" name="Google Shape;298;p44"/>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299" name="Google Shape;299;p44"/>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0" name="Google Shape;300;p44"/>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1" name="Google Shape;301;p44"/>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2" name="Google Shape;302;p44"/>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3" name="Google Shape;303;p44"/>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4" name="Google Shape;304;p44"/>
          <p:cNvSpPr txBox="1"/>
          <p:nvPr>
            <p:ph idx="7" type="subTitle"/>
          </p:nvPr>
        </p:nvSpPr>
        <p:spPr>
          <a:xfrm>
            <a:off x="3414050"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5" name="Google Shape;305;p44"/>
          <p:cNvSpPr txBox="1"/>
          <p:nvPr>
            <p:ph idx="8" type="subTitle"/>
          </p:nvPr>
        </p:nvSpPr>
        <p:spPr>
          <a:xfrm>
            <a:off x="3564200"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6" name="Google Shape;306;p44"/>
          <p:cNvSpPr txBox="1"/>
          <p:nvPr>
            <p:ph idx="9" type="subTitle"/>
          </p:nvPr>
        </p:nvSpPr>
        <p:spPr>
          <a:xfrm>
            <a:off x="7057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7" name="Google Shape;307;p44"/>
          <p:cNvSpPr txBox="1"/>
          <p:nvPr>
            <p:ph idx="13" type="subTitle"/>
          </p:nvPr>
        </p:nvSpPr>
        <p:spPr>
          <a:xfrm>
            <a:off x="8558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08" name="Google Shape;308;p44"/>
          <p:cNvSpPr txBox="1"/>
          <p:nvPr>
            <p:ph idx="14" type="subTitle"/>
          </p:nvPr>
        </p:nvSpPr>
        <p:spPr>
          <a:xfrm>
            <a:off x="6122325" y="34533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09" name="Google Shape;309;p44"/>
          <p:cNvSpPr txBox="1"/>
          <p:nvPr>
            <p:ph idx="15" type="subTitle"/>
          </p:nvPr>
        </p:nvSpPr>
        <p:spPr>
          <a:xfrm>
            <a:off x="6272475" y="38695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0" name="Google Shape;310;p44"/>
          <p:cNvSpPr txBox="1"/>
          <p:nvPr>
            <p:ph type="title"/>
          </p:nvPr>
        </p:nvSpPr>
        <p:spPr>
          <a:xfrm>
            <a:off x="713225" y="445025"/>
            <a:ext cx="608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11" name="Google Shape;311;p4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12" name="Google Shape;312;p4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33">
    <p:spTree>
      <p:nvGrpSpPr>
        <p:cNvPr id="313" name="Shape 313"/>
        <p:cNvGrpSpPr/>
        <p:nvPr/>
      </p:nvGrpSpPr>
      <p:grpSpPr>
        <a:xfrm>
          <a:off x="0" y="0"/>
          <a:ext cx="0" cy="0"/>
          <a:chOff x="0" y="0"/>
          <a:chExt cx="0" cy="0"/>
        </a:xfrm>
      </p:grpSpPr>
      <p:sp>
        <p:nvSpPr>
          <p:cNvPr id="314" name="Google Shape;314;p45"/>
          <p:cNvSpPr txBox="1"/>
          <p:nvPr>
            <p:ph idx="1" type="subTitle"/>
          </p:nvPr>
        </p:nvSpPr>
        <p:spPr>
          <a:xfrm>
            <a:off x="3414050"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5" name="Google Shape;315;p45"/>
          <p:cNvSpPr txBox="1"/>
          <p:nvPr>
            <p:ph idx="2" type="subTitle"/>
          </p:nvPr>
        </p:nvSpPr>
        <p:spPr>
          <a:xfrm>
            <a:off x="3564200"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6" name="Google Shape;316;p45"/>
          <p:cNvSpPr txBox="1"/>
          <p:nvPr>
            <p:ph idx="3" type="subTitle"/>
          </p:nvPr>
        </p:nvSpPr>
        <p:spPr>
          <a:xfrm>
            <a:off x="7057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7" name="Google Shape;317;p45"/>
          <p:cNvSpPr txBox="1"/>
          <p:nvPr>
            <p:ph idx="4" type="subTitle"/>
          </p:nvPr>
        </p:nvSpPr>
        <p:spPr>
          <a:xfrm>
            <a:off x="8558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18" name="Google Shape;318;p45"/>
          <p:cNvSpPr txBox="1"/>
          <p:nvPr>
            <p:ph idx="5" type="subTitle"/>
          </p:nvPr>
        </p:nvSpPr>
        <p:spPr>
          <a:xfrm>
            <a:off x="6122325" y="1714429"/>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19" name="Google Shape;319;p45"/>
          <p:cNvSpPr txBox="1"/>
          <p:nvPr>
            <p:ph idx="6" type="subTitle"/>
          </p:nvPr>
        </p:nvSpPr>
        <p:spPr>
          <a:xfrm>
            <a:off x="6272475" y="2124122"/>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0" name="Google Shape;320;p45"/>
          <p:cNvSpPr txBox="1"/>
          <p:nvPr>
            <p:ph idx="7" type="subTitle"/>
          </p:nvPr>
        </p:nvSpPr>
        <p:spPr>
          <a:xfrm>
            <a:off x="2059863"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21" name="Google Shape;321;p45"/>
          <p:cNvSpPr txBox="1"/>
          <p:nvPr>
            <p:ph idx="8" type="subTitle"/>
          </p:nvPr>
        </p:nvSpPr>
        <p:spPr>
          <a:xfrm>
            <a:off x="2210013"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2" name="Google Shape;322;p45"/>
          <p:cNvSpPr txBox="1"/>
          <p:nvPr>
            <p:ph idx="9" type="subTitle"/>
          </p:nvPr>
        </p:nvSpPr>
        <p:spPr>
          <a:xfrm>
            <a:off x="4768138" y="3148526"/>
            <a:ext cx="23160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rtl="0" algn="ctr">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323" name="Google Shape;323;p45"/>
          <p:cNvSpPr txBox="1"/>
          <p:nvPr>
            <p:ph idx="13" type="subTitle"/>
          </p:nvPr>
        </p:nvSpPr>
        <p:spPr>
          <a:xfrm>
            <a:off x="4918288" y="3564736"/>
            <a:ext cx="2015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24" name="Google Shape;324;p45"/>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25" name="Google Shape;325;p4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6" name="Google Shape;326;p4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27" name="Google Shape;327;p4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28" name="Google Shape;328;p4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4">
    <p:spTree>
      <p:nvGrpSpPr>
        <p:cNvPr id="329" name="Shape 329"/>
        <p:cNvGrpSpPr/>
        <p:nvPr/>
      </p:nvGrpSpPr>
      <p:grpSpPr>
        <a:xfrm>
          <a:off x="0" y="0"/>
          <a:ext cx="0" cy="0"/>
          <a:chOff x="0" y="0"/>
          <a:chExt cx="0" cy="0"/>
        </a:xfrm>
      </p:grpSpPr>
      <p:sp>
        <p:nvSpPr>
          <p:cNvPr id="330" name="Google Shape;330;p46"/>
          <p:cNvSpPr txBox="1"/>
          <p:nvPr>
            <p:ph type="title"/>
          </p:nvPr>
        </p:nvSpPr>
        <p:spPr>
          <a:xfrm>
            <a:off x="716225" y="1073000"/>
            <a:ext cx="5640600" cy="2856600"/>
          </a:xfrm>
          <a:prstGeom prst="rect">
            <a:avLst/>
          </a:prstGeom>
        </p:spPr>
        <p:txBody>
          <a:bodyPr anchorCtr="0" anchor="t" bIns="91425" lIns="91425" spcFirstLastPara="1" rIns="91425" wrap="square" tIns="91425">
            <a:noAutofit/>
          </a:bodyPr>
          <a:lstStyle>
            <a:lvl1pPr lvl="0" rtl="0">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cxnSp>
        <p:nvCxnSpPr>
          <p:cNvPr id="331" name="Google Shape;331;p4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32" name="Google Shape;332;p4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33" name="Google Shape;333;p46"/>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34" name="Google Shape;334;p46"/>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35" name="Google Shape;335;p46"/>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36" name="Google Shape;336;p46"/>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35">
    <p:spTree>
      <p:nvGrpSpPr>
        <p:cNvPr id="337" name="Shape 337"/>
        <p:cNvGrpSpPr/>
        <p:nvPr/>
      </p:nvGrpSpPr>
      <p:grpSpPr>
        <a:xfrm>
          <a:off x="0" y="0"/>
          <a:ext cx="0" cy="0"/>
          <a:chOff x="0" y="0"/>
          <a:chExt cx="0" cy="0"/>
        </a:xfrm>
      </p:grpSpPr>
      <p:sp>
        <p:nvSpPr>
          <p:cNvPr id="338" name="Google Shape;338;p47"/>
          <p:cNvSpPr txBox="1"/>
          <p:nvPr>
            <p:ph idx="1" type="subTitle"/>
          </p:nvPr>
        </p:nvSpPr>
        <p:spPr>
          <a:xfrm>
            <a:off x="49168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39" name="Google Shape;339;p47"/>
          <p:cNvSpPr txBox="1"/>
          <p:nvPr>
            <p:ph idx="2" type="subTitle"/>
          </p:nvPr>
        </p:nvSpPr>
        <p:spPr>
          <a:xfrm>
            <a:off x="50589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0" name="Google Shape;340;p47"/>
          <p:cNvSpPr txBox="1"/>
          <p:nvPr>
            <p:ph idx="3" type="subTitle"/>
          </p:nvPr>
        </p:nvSpPr>
        <p:spPr>
          <a:xfrm>
            <a:off x="1911150" y="1894200"/>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1" name="Google Shape;341;p47"/>
          <p:cNvSpPr txBox="1"/>
          <p:nvPr>
            <p:ph idx="4" type="subTitle"/>
          </p:nvPr>
        </p:nvSpPr>
        <p:spPr>
          <a:xfrm>
            <a:off x="2053300" y="229647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2" name="Google Shape;342;p47"/>
          <p:cNvSpPr txBox="1"/>
          <p:nvPr>
            <p:ph idx="5" type="subTitle"/>
          </p:nvPr>
        </p:nvSpPr>
        <p:spPr>
          <a:xfrm>
            <a:off x="49168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3" name="Google Shape;343;p47"/>
          <p:cNvSpPr txBox="1"/>
          <p:nvPr>
            <p:ph idx="6" type="subTitle"/>
          </p:nvPr>
        </p:nvSpPr>
        <p:spPr>
          <a:xfrm>
            <a:off x="50589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4" name="Google Shape;344;p47"/>
          <p:cNvSpPr txBox="1"/>
          <p:nvPr>
            <p:ph idx="7" type="subTitle"/>
          </p:nvPr>
        </p:nvSpPr>
        <p:spPr>
          <a:xfrm>
            <a:off x="1911150" y="3528902"/>
            <a:ext cx="2316000" cy="48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45" name="Google Shape;345;p47"/>
          <p:cNvSpPr txBox="1"/>
          <p:nvPr>
            <p:ph idx="8" type="subTitle"/>
          </p:nvPr>
        </p:nvSpPr>
        <p:spPr>
          <a:xfrm>
            <a:off x="2053200" y="3923733"/>
            <a:ext cx="2031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46" name="Google Shape;346;p47"/>
          <p:cNvSpPr txBox="1"/>
          <p:nvPr>
            <p:ph type="title"/>
          </p:nvPr>
        </p:nvSpPr>
        <p:spPr>
          <a:xfrm>
            <a:off x="713225" y="445025"/>
            <a:ext cx="64803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47" name="Google Shape;347;p4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48" name="Google Shape;348;p4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6">
    <p:spTree>
      <p:nvGrpSpPr>
        <p:cNvPr id="349" name="Shape 349"/>
        <p:cNvGrpSpPr/>
        <p:nvPr/>
      </p:nvGrpSpPr>
      <p:grpSpPr>
        <a:xfrm>
          <a:off x="0" y="0"/>
          <a:ext cx="0" cy="0"/>
          <a:chOff x="0" y="0"/>
          <a:chExt cx="0" cy="0"/>
        </a:xfrm>
      </p:grpSpPr>
      <p:sp>
        <p:nvSpPr>
          <p:cNvPr id="350" name="Google Shape;350;p48"/>
          <p:cNvSpPr txBox="1"/>
          <p:nvPr>
            <p:ph idx="1" type="subTitle"/>
          </p:nvPr>
        </p:nvSpPr>
        <p:spPr>
          <a:xfrm>
            <a:off x="3571925"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1" name="Google Shape;351;p48"/>
          <p:cNvSpPr txBox="1"/>
          <p:nvPr>
            <p:ph idx="2" type="subTitle"/>
          </p:nvPr>
        </p:nvSpPr>
        <p:spPr>
          <a:xfrm>
            <a:off x="3571925"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2" name="Google Shape;352;p48"/>
          <p:cNvSpPr txBox="1"/>
          <p:nvPr>
            <p:ph idx="3" type="subTitle"/>
          </p:nvPr>
        </p:nvSpPr>
        <p:spPr>
          <a:xfrm>
            <a:off x="108840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3" name="Google Shape;353;p48"/>
          <p:cNvSpPr txBox="1"/>
          <p:nvPr>
            <p:ph idx="4" type="subTitle"/>
          </p:nvPr>
        </p:nvSpPr>
        <p:spPr>
          <a:xfrm>
            <a:off x="108840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4" name="Google Shape;354;p48"/>
          <p:cNvSpPr txBox="1"/>
          <p:nvPr>
            <p:ph idx="5" type="subTitle"/>
          </p:nvPr>
        </p:nvSpPr>
        <p:spPr>
          <a:xfrm>
            <a:off x="6055450" y="2904446"/>
            <a:ext cx="2015400" cy="496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55" name="Google Shape;355;p48"/>
          <p:cNvSpPr txBox="1"/>
          <p:nvPr>
            <p:ph idx="6" type="subTitle"/>
          </p:nvPr>
        </p:nvSpPr>
        <p:spPr>
          <a:xfrm>
            <a:off x="6055450" y="3306722"/>
            <a:ext cx="2015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56" name="Google Shape;356;p48"/>
          <p:cNvSpPr txBox="1"/>
          <p:nvPr>
            <p:ph type="title"/>
          </p:nvPr>
        </p:nvSpPr>
        <p:spPr>
          <a:xfrm>
            <a:off x="713225" y="445025"/>
            <a:ext cx="551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57" name="Google Shape;357;p4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8" name="Google Shape;358;p4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59" name="Google Shape;359;p48"/>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23">
    <p:spTree>
      <p:nvGrpSpPr>
        <p:cNvPr id="360" name="Shape 360"/>
        <p:cNvGrpSpPr/>
        <p:nvPr/>
      </p:nvGrpSpPr>
      <p:grpSpPr>
        <a:xfrm>
          <a:off x="0" y="0"/>
          <a:ext cx="0" cy="0"/>
          <a:chOff x="0" y="0"/>
          <a:chExt cx="0" cy="0"/>
        </a:xfrm>
      </p:grpSpPr>
      <p:cxnSp>
        <p:nvCxnSpPr>
          <p:cNvPr id="361" name="Google Shape;361;p4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2" name="Google Shape;362;p4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63" name="Google Shape;363;p49"/>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4" name="Google Shape;364;p49"/>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5" name="Google Shape;365;p49"/>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366" name="Google Shape;366;p49"/>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367" name="Google Shape;367;p49"/>
          <p:cNvSpPr txBox="1"/>
          <p:nvPr>
            <p:ph type="title"/>
          </p:nvPr>
        </p:nvSpPr>
        <p:spPr>
          <a:xfrm>
            <a:off x="2780100" y="445025"/>
            <a:ext cx="3583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8" name="Google Shape;368;p49"/>
          <p:cNvSpPr txBox="1"/>
          <p:nvPr>
            <p:ph idx="1" type="subTitle"/>
          </p:nvPr>
        </p:nvSpPr>
        <p:spPr>
          <a:xfrm>
            <a:off x="53066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69" name="Google Shape;369;p49"/>
          <p:cNvSpPr txBox="1"/>
          <p:nvPr>
            <p:ph idx="2" type="subTitle"/>
          </p:nvPr>
        </p:nvSpPr>
        <p:spPr>
          <a:xfrm>
            <a:off x="53066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0" name="Google Shape;370;p49"/>
          <p:cNvSpPr txBox="1"/>
          <p:nvPr>
            <p:ph idx="3" type="subTitle"/>
          </p:nvPr>
        </p:nvSpPr>
        <p:spPr>
          <a:xfrm>
            <a:off x="1351250" y="1710190"/>
            <a:ext cx="2486100" cy="40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71" name="Google Shape;371;p49"/>
          <p:cNvSpPr txBox="1"/>
          <p:nvPr>
            <p:ph idx="4" type="subTitle"/>
          </p:nvPr>
        </p:nvSpPr>
        <p:spPr>
          <a:xfrm>
            <a:off x="1351250" y="211121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2" name="Google Shape;372;p49"/>
          <p:cNvSpPr txBox="1"/>
          <p:nvPr>
            <p:ph idx="5" type="subTitle"/>
          </p:nvPr>
        </p:nvSpPr>
        <p:spPr>
          <a:xfrm>
            <a:off x="53066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73" name="Google Shape;373;p49"/>
          <p:cNvSpPr txBox="1"/>
          <p:nvPr>
            <p:ph idx="6" type="subTitle"/>
          </p:nvPr>
        </p:nvSpPr>
        <p:spPr>
          <a:xfrm>
            <a:off x="530665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4" name="Google Shape;374;p49"/>
          <p:cNvSpPr txBox="1"/>
          <p:nvPr>
            <p:ph idx="7" type="subTitle"/>
          </p:nvPr>
        </p:nvSpPr>
        <p:spPr>
          <a:xfrm>
            <a:off x="1351250" y="3552118"/>
            <a:ext cx="2486100" cy="46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400">
                <a:latin typeface="Vidaloka"/>
                <a:ea typeface="Vidaloka"/>
                <a:cs typeface="Vidaloka"/>
                <a:sym typeface="Vidaloka"/>
              </a:defRPr>
            </a:lvl1pPr>
            <a:lvl2pPr lvl="1" rtl="0" algn="ctr">
              <a:spcBef>
                <a:spcPts val="0"/>
              </a:spcBef>
              <a:spcAft>
                <a:spcPts val="0"/>
              </a:spcAft>
              <a:buSzPts val="2100"/>
              <a:buNone/>
              <a:defRPr b="1" sz="2100"/>
            </a:lvl2pPr>
            <a:lvl3pPr lvl="2" rtl="0" algn="ctr">
              <a:spcBef>
                <a:spcPts val="0"/>
              </a:spcBef>
              <a:spcAft>
                <a:spcPts val="0"/>
              </a:spcAft>
              <a:buSzPts val="2100"/>
              <a:buNone/>
              <a:defRPr b="1" sz="2100"/>
            </a:lvl3pPr>
            <a:lvl4pPr lvl="3" rtl="0" algn="ctr">
              <a:spcBef>
                <a:spcPts val="0"/>
              </a:spcBef>
              <a:spcAft>
                <a:spcPts val="0"/>
              </a:spcAft>
              <a:buSzPts val="2100"/>
              <a:buNone/>
              <a:defRPr b="1" sz="2100"/>
            </a:lvl4pPr>
            <a:lvl5pPr lvl="4" rtl="0" algn="ctr">
              <a:spcBef>
                <a:spcPts val="0"/>
              </a:spcBef>
              <a:spcAft>
                <a:spcPts val="0"/>
              </a:spcAft>
              <a:buSzPts val="2100"/>
              <a:buNone/>
              <a:defRPr b="1" sz="2100"/>
            </a:lvl5pPr>
            <a:lvl6pPr lvl="5" rtl="0" algn="ctr">
              <a:spcBef>
                <a:spcPts val="0"/>
              </a:spcBef>
              <a:spcAft>
                <a:spcPts val="0"/>
              </a:spcAft>
              <a:buSzPts val="2100"/>
              <a:buNone/>
              <a:defRPr b="1" sz="2100"/>
            </a:lvl6pPr>
            <a:lvl7pPr lvl="6" rtl="0" algn="ctr">
              <a:spcBef>
                <a:spcPts val="0"/>
              </a:spcBef>
              <a:spcAft>
                <a:spcPts val="0"/>
              </a:spcAft>
              <a:buSzPts val="2100"/>
              <a:buNone/>
              <a:defRPr b="1" sz="2100"/>
            </a:lvl7pPr>
            <a:lvl8pPr lvl="7" rtl="0" algn="ctr">
              <a:spcBef>
                <a:spcPts val="0"/>
              </a:spcBef>
              <a:spcAft>
                <a:spcPts val="0"/>
              </a:spcAft>
              <a:buSzPts val="2100"/>
              <a:buNone/>
              <a:defRPr b="1" sz="2100"/>
            </a:lvl8pPr>
            <a:lvl9pPr lvl="8" rtl="0" algn="ctr">
              <a:spcBef>
                <a:spcPts val="0"/>
              </a:spcBef>
              <a:spcAft>
                <a:spcPts val="0"/>
              </a:spcAft>
              <a:buSzPts val="2100"/>
              <a:buNone/>
              <a:defRPr b="1" sz="2100"/>
            </a:lvl9pPr>
          </a:lstStyle>
          <a:p/>
        </p:txBody>
      </p:sp>
      <p:sp>
        <p:nvSpPr>
          <p:cNvPr id="375" name="Google Shape;375;p49"/>
          <p:cNvSpPr txBox="1"/>
          <p:nvPr>
            <p:ph idx="8" type="subTitle"/>
          </p:nvPr>
        </p:nvSpPr>
        <p:spPr>
          <a:xfrm>
            <a:off x="1351300" y="3946487"/>
            <a:ext cx="2486100" cy="618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76" name="Google Shape;376;p49"/>
          <p:cNvSpPr txBox="1"/>
          <p:nvPr>
            <p:ph hasCustomPrompt="1" idx="9" type="title"/>
          </p:nvPr>
        </p:nvSpPr>
        <p:spPr>
          <a:xfrm>
            <a:off x="13512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77" name="Google Shape;377;p49"/>
          <p:cNvSpPr txBox="1"/>
          <p:nvPr>
            <p:ph hasCustomPrompt="1" idx="13" type="title"/>
          </p:nvPr>
        </p:nvSpPr>
        <p:spPr>
          <a:xfrm>
            <a:off x="5306650" y="1131425"/>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78" name="Google Shape;378;p49"/>
          <p:cNvSpPr txBox="1"/>
          <p:nvPr>
            <p:ph hasCustomPrompt="1" idx="14" type="title"/>
          </p:nvPr>
        </p:nvSpPr>
        <p:spPr>
          <a:xfrm>
            <a:off x="135130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
        <p:nvSpPr>
          <p:cNvPr id="379" name="Google Shape;379;p49"/>
          <p:cNvSpPr txBox="1"/>
          <p:nvPr>
            <p:ph hasCustomPrompt="1" idx="15" type="title"/>
          </p:nvPr>
        </p:nvSpPr>
        <p:spPr>
          <a:xfrm>
            <a:off x="5306650" y="2964563"/>
            <a:ext cx="2486100" cy="6675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4000"/>
              <a:buNone/>
              <a:defRPr sz="3800">
                <a:solidFill>
                  <a:schemeClr val="accent1"/>
                </a:solidFill>
              </a:defRPr>
            </a:lvl1pPr>
            <a:lvl2pPr lvl="1" rtl="0" algn="ctr">
              <a:spcBef>
                <a:spcPts val="0"/>
              </a:spcBef>
              <a:spcAft>
                <a:spcPts val="0"/>
              </a:spcAft>
              <a:buClr>
                <a:schemeClr val="dk2"/>
              </a:buClr>
              <a:buSzPts val="4000"/>
              <a:buNone/>
              <a:defRPr sz="4000">
                <a:solidFill>
                  <a:schemeClr val="dk2"/>
                </a:solidFill>
              </a:defRPr>
            </a:lvl2pPr>
            <a:lvl3pPr lvl="2" rtl="0" algn="ctr">
              <a:spcBef>
                <a:spcPts val="0"/>
              </a:spcBef>
              <a:spcAft>
                <a:spcPts val="0"/>
              </a:spcAft>
              <a:buClr>
                <a:schemeClr val="dk2"/>
              </a:buClr>
              <a:buSzPts val="4000"/>
              <a:buNone/>
              <a:defRPr sz="4000">
                <a:solidFill>
                  <a:schemeClr val="dk2"/>
                </a:solidFill>
              </a:defRPr>
            </a:lvl3pPr>
            <a:lvl4pPr lvl="3" rtl="0" algn="ctr">
              <a:spcBef>
                <a:spcPts val="0"/>
              </a:spcBef>
              <a:spcAft>
                <a:spcPts val="0"/>
              </a:spcAft>
              <a:buClr>
                <a:schemeClr val="dk2"/>
              </a:buClr>
              <a:buSzPts val="4000"/>
              <a:buNone/>
              <a:defRPr sz="4000">
                <a:solidFill>
                  <a:schemeClr val="dk2"/>
                </a:solidFill>
              </a:defRPr>
            </a:lvl4pPr>
            <a:lvl5pPr lvl="4" rtl="0" algn="ctr">
              <a:spcBef>
                <a:spcPts val="0"/>
              </a:spcBef>
              <a:spcAft>
                <a:spcPts val="0"/>
              </a:spcAft>
              <a:buClr>
                <a:schemeClr val="dk2"/>
              </a:buClr>
              <a:buSzPts val="4000"/>
              <a:buNone/>
              <a:defRPr sz="4000">
                <a:solidFill>
                  <a:schemeClr val="dk2"/>
                </a:solidFill>
              </a:defRPr>
            </a:lvl5pPr>
            <a:lvl6pPr lvl="5" rtl="0" algn="ctr">
              <a:spcBef>
                <a:spcPts val="0"/>
              </a:spcBef>
              <a:spcAft>
                <a:spcPts val="0"/>
              </a:spcAft>
              <a:buClr>
                <a:schemeClr val="dk2"/>
              </a:buClr>
              <a:buSzPts val="4000"/>
              <a:buNone/>
              <a:defRPr sz="4000">
                <a:solidFill>
                  <a:schemeClr val="dk2"/>
                </a:solidFill>
              </a:defRPr>
            </a:lvl6pPr>
            <a:lvl7pPr lvl="6" rtl="0" algn="ctr">
              <a:spcBef>
                <a:spcPts val="0"/>
              </a:spcBef>
              <a:spcAft>
                <a:spcPts val="0"/>
              </a:spcAft>
              <a:buClr>
                <a:schemeClr val="dk2"/>
              </a:buClr>
              <a:buSzPts val="4000"/>
              <a:buNone/>
              <a:defRPr sz="4000">
                <a:solidFill>
                  <a:schemeClr val="dk2"/>
                </a:solidFill>
              </a:defRPr>
            </a:lvl7pPr>
            <a:lvl8pPr lvl="7" rtl="0" algn="ctr">
              <a:spcBef>
                <a:spcPts val="0"/>
              </a:spcBef>
              <a:spcAft>
                <a:spcPts val="0"/>
              </a:spcAft>
              <a:buClr>
                <a:schemeClr val="dk2"/>
              </a:buClr>
              <a:buSzPts val="4000"/>
              <a:buNone/>
              <a:defRPr sz="4000">
                <a:solidFill>
                  <a:schemeClr val="dk2"/>
                </a:solidFill>
              </a:defRPr>
            </a:lvl8pPr>
            <a:lvl9pPr lvl="8" rtl="0" algn="ctr">
              <a:spcBef>
                <a:spcPts val="0"/>
              </a:spcBef>
              <a:spcAft>
                <a:spcPts val="0"/>
              </a:spcAft>
              <a:buClr>
                <a:schemeClr val="dk2"/>
              </a:buClr>
              <a:buSzPts val="4000"/>
              <a:buNone/>
              <a:defRPr sz="4000">
                <a:solidFill>
                  <a:schemeClr val="dk2"/>
                </a:solidFill>
              </a:defRPr>
            </a:lvl9pPr>
          </a:lstStyle>
          <a:p>
            <a:r>
              <a:t>xx%</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1">
    <p:spTree>
      <p:nvGrpSpPr>
        <p:cNvPr id="380" name="Shape 380"/>
        <p:cNvGrpSpPr/>
        <p:nvPr/>
      </p:nvGrpSpPr>
      <p:grpSpPr>
        <a:xfrm>
          <a:off x="0" y="0"/>
          <a:ext cx="0" cy="0"/>
          <a:chOff x="0" y="0"/>
          <a:chExt cx="0" cy="0"/>
        </a:xfrm>
      </p:grpSpPr>
      <p:sp>
        <p:nvSpPr>
          <p:cNvPr id="381" name="Google Shape;381;p50"/>
          <p:cNvSpPr txBox="1"/>
          <p:nvPr>
            <p:ph idx="1" type="subTitle"/>
          </p:nvPr>
        </p:nvSpPr>
        <p:spPr>
          <a:xfrm>
            <a:off x="37183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2" name="Google Shape;382;p50"/>
          <p:cNvSpPr txBox="1"/>
          <p:nvPr>
            <p:ph idx="2" type="subTitle"/>
          </p:nvPr>
        </p:nvSpPr>
        <p:spPr>
          <a:xfrm>
            <a:off x="3617675"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83" name="Google Shape;383;p50"/>
          <p:cNvSpPr txBox="1"/>
          <p:nvPr>
            <p:ph idx="3" type="subTitle"/>
          </p:nvPr>
        </p:nvSpPr>
        <p:spPr>
          <a:xfrm>
            <a:off x="1328025" y="3294199"/>
            <a:ext cx="16428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4" name="Google Shape;384;p50"/>
          <p:cNvSpPr txBox="1"/>
          <p:nvPr>
            <p:ph idx="4" type="subTitle"/>
          </p:nvPr>
        </p:nvSpPr>
        <p:spPr>
          <a:xfrm>
            <a:off x="1227426"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85" name="Google Shape;385;p50"/>
          <p:cNvSpPr txBox="1"/>
          <p:nvPr>
            <p:ph idx="5" type="subTitle"/>
          </p:nvPr>
        </p:nvSpPr>
        <p:spPr>
          <a:xfrm>
            <a:off x="6108550" y="3294199"/>
            <a:ext cx="1643100" cy="43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86" name="Google Shape;386;p50"/>
          <p:cNvSpPr txBox="1"/>
          <p:nvPr>
            <p:ph idx="6" type="subTitle"/>
          </p:nvPr>
        </p:nvSpPr>
        <p:spPr>
          <a:xfrm>
            <a:off x="6008050" y="3703897"/>
            <a:ext cx="18441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400"/>
              <a:buNone/>
              <a:defRPr sz="1400">
                <a:solidFill>
                  <a:schemeClr val="dk1"/>
                </a:solidFill>
              </a:defRPr>
            </a:lvl1pPr>
            <a:lvl2pPr lvl="1" rtl="0" algn="ctr">
              <a:spcBef>
                <a:spcPts val="0"/>
              </a:spcBef>
              <a:spcAft>
                <a:spcPts val="0"/>
              </a:spcAft>
              <a:buClr>
                <a:schemeClr val="accent4"/>
              </a:buClr>
              <a:buSzPts val="1400"/>
              <a:buNone/>
              <a:defRPr>
                <a:solidFill>
                  <a:schemeClr val="accent4"/>
                </a:solidFill>
              </a:defRPr>
            </a:lvl2pPr>
            <a:lvl3pPr lvl="2" rtl="0" algn="ctr">
              <a:spcBef>
                <a:spcPts val="0"/>
              </a:spcBef>
              <a:spcAft>
                <a:spcPts val="0"/>
              </a:spcAft>
              <a:buClr>
                <a:schemeClr val="accent4"/>
              </a:buClr>
              <a:buSzPts val="1400"/>
              <a:buNone/>
              <a:defRPr>
                <a:solidFill>
                  <a:schemeClr val="accent4"/>
                </a:solidFill>
              </a:defRPr>
            </a:lvl3pPr>
            <a:lvl4pPr lvl="3" rtl="0" algn="ctr">
              <a:spcBef>
                <a:spcPts val="0"/>
              </a:spcBef>
              <a:spcAft>
                <a:spcPts val="0"/>
              </a:spcAft>
              <a:buClr>
                <a:schemeClr val="accent4"/>
              </a:buClr>
              <a:buSzPts val="1400"/>
              <a:buNone/>
              <a:defRPr>
                <a:solidFill>
                  <a:schemeClr val="accent4"/>
                </a:solidFill>
              </a:defRPr>
            </a:lvl4pPr>
            <a:lvl5pPr lvl="4" rtl="0" algn="ctr">
              <a:spcBef>
                <a:spcPts val="0"/>
              </a:spcBef>
              <a:spcAft>
                <a:spcPts val="0"/>
              </a:spcAft>
              <a:buClr>
                <a:schemeClr val="accent4"/>
              </a:buClr>
              <a:buSzPts val="1400"/>
              <a:buNone/>
              <a:defRPr>
                <a:solidFill>
                  <a:schemeClr val="accent4"/>
                </a:solidFill>
              </a:defRPr>
            </a:lvl5pPr>
            <a:lvl6pPr lvl="5" rtl="0" algn="ctr">
              <a:spcBef>
                <a:spcPts val="0"/>
              </a:spcBef>
              <a:spcAft>
                <a:spcPts val="0"/>
              </a:spcAft>
              <a:buClr>
                <a:schemeClr val="accent4"/>
              </a:buClr>
              <a:buSzPts val="1400"/>
              <a:buNone/>
              <a:defRPr>
                <a:solidFill>
                  <a:schemeClr val="accent4"/>
                </a:solidFill>
              </a:defRPr>
            </a:lvl6pPr>
            <a:lvl7pPr lvl="6" rtl="0" algn="ctr">
              <a:spcBef>
                <a:spcPts val="0"/>
              </a:spcBef>
              <a:spcAft>
                <a:spcPts val="0"/>
              </a:spcAft>
              <a:buClr>
                <a:schemeClr val="accent4"/>
              </a:buClr>
              <a:buSzPts val="1400"/>
              <a:buNone/>
              <a:defRPr>
                <a:solidFill>
                  <a:schemeClr val="accent4"/>
                </a:solidFill>
              </a:defRPr>
            </a:lvl7pPr>
            <a:lvl8pPr lvl="7" rtl="0" algn="ctr">
              <a:spcBef>
                <a:spcPts val="0"/>
              </a:spcBef>
              <a:spcAft>
                <a:spcPts val="0"/>
              </a:spcAft>
              <a:buClr>
                <a:schemeClr val="accent4"/>
              </a:buClr>
              <a:buSzPts val="1400"/>
              <a:buNone/>
              <a:defRPr>
                <a:solidFill>
                  <a:schemeClr val="accent4"/>
                </a:solidFill>
              </a:defRPr>
            </a:lvl8pPr>
            <a:lvl9pPr lvl="8" rtl="0" algn="ctr">
              <a:spcBef>
                <a:spcPts val="0"/>
              </a:spcBef>
              <a:spcAft>
                <a:spcPts val="0"/>
              </a:spcAft>
              <a:buClr>
                <a:schemeClr val="accent4"/>
              </a:buClr>
              <a:buSzPts val="1400"/>
              <a:buNone/>
              <a:defRPr>
                <a:solidFill>
                  <a:schemeClr val="accent4"/>
                </a:solidFill>
              </a:defRPr>
            </a:lvl9pPr>
          </a:lstStyle>
          <a:p/>
        </p:txBody>
      </p:sp>
      <p:sp>
        <p:nvSpPr>
          <p:cNvPr id="387" name="Google Shape;387;p50"/>
          <p:cNvSpPr txBox="1"/>
          <p:nvPr>
            <p:ph type="title"/>
          </p:nvPr>
        </p:nvSpPr>
        <p:spPr>
          <a:xfrm>
            <a:off x="713225" y="445025"/>
            <a:ext cx="3188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388" name="Google Shape;388;p5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389" name="Google Shape;389;p5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3">
  <p:cSld name="CUSTOM_5">
    <p:spTree>
      <p:nvGrpSpPr>
        <p:cNvPr id="390" name="Shape 390"/>
        <p:cNvGrpSpPr/>
        <p:nvPr/>
      </p:nvGrpSpPr>
      <p:grpSpPr>
        <a:xfrm>
          <a:off x="0" y="0"/>
          <a:ext cx="0" cy="0"/>
          <a:chOff x="0" y="0"/>
          <a:chExt cx="0" cy="0"/>
        </a:xfrm>
      </p:grpSpPr>
      <p:sp>
        <p:nvSpPr>
          <p:cNvPr id="391" name="Google Shape;391;p51"/>
          <p:cNvSpPr txBox="1"/>
          <p:nvPr>
            <p:ph idx="1" type="subTitle"/>
          </p:nvPr>
        </p:nvSpPr>
        <p:spPr>
          <a:xfrm>
            <a:off x="4750175" y="163274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2" name="Google Shape;392;p51"/>
          <p:cNvSpPr txBox="1"/>
          <p:nvPr>
            <p:ph idx="2" type="subTitle"/>
          </p:nvPr>
        </p:nvSpPr>
        <p:spPr>
          <a:xfrm>
            <a:off x="4750184" y="2035022"/>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3" name="Google Shape;393;p51"/>
          <p:cNvSpPr txBox="1"/>
          <p:nvPr>
            <p:ph idx="3" type="subTitle"/>
          </p:nvPr>
        </p:nvSpPr>
        <p:spPr>
          <a:xfrm>
            <a:off x="2306450" y="1632746"/>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4" name="Google Shape;394;p51"/>
          <p:cNvSpPr txBox="1"/>
          <p:nvPr>
            <p:ph idx="4" type="subTitle"/>
          </p:nvPr>
        </p:nvSpPr>
        <p:spPr>
          <a:xfrm>
            <a:off x="2306462" y="2035022"/>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5" name="Google Shape;395;p51"/>
          <p:cNvSpPr txBox="1"/>
          <p:nvPr>
            <p:ph idx="5" type="subTitle"/>
          </p:nvPr>
        </p:nvSpPr>
        <p:spPr>
          <a:xfrm>
            <a:off x="4750175" y="3062273"/>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6" name="Google Shape;396;p51"/>
          <p:cNvSpPr txBox="1"/>
          <p:nvPr>
            <p:ph idx="6" type="subTitle"/>
          </p:nvPr>
        </p:nvSpPr>
        <p:spPr>
          <a:xfrm>
            <a:off x="4750184" y="3471047"/>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7" name="Google Shape;397;p51"/>
          <p:cNvSpPr txBox="1"/>
          <p:nvPr>
            <p:ph idx="7" type="subTitle"/>
          </p:nvPr>
        </p:nvSpPr>
        <p:spPr>
          <a:xfrm>
            <a:off x="2306450" y="3062273"/>
            <a:ext cx="20148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398" name="Google Shape;398;p51"/>
          <p:cNvSpPr txBox="1"/>
          <p:nvPr>
            <p:ph idx="8" type="subTitle"/>
          </p:nvPr>
        </p:nvSpPr>
        <p:spPr>
          <a:xfrm>
            <a:off x="2306462" y="3471047"/>
            <a:ext cx="2014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399" name="Google Shape;399;p51"/>
          <p:cNvSpPr txBox="1"/>
          <p:nvPr>
            <p:ph type="title"/>
          </p:nvPr>
        </p:nvSpPr>
        <p:spPr>
          <a:xfrm>
            <a:off x="713225" y="445025"/>
            <a:ext cx="2785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00" name="Google Shape;400;p5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1" name="Google Shape;401;p5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CUSTOM_26">
    <p:spTree>
      <p:nvGrpSpPr>
        <p:cNvPr id="402" name="Shape 402"/>
        <p:cNvGrpSpPr/>
        <p:nvPr/>
      </p:nvGrpSpPr>
      <p:grpSpPr>
        <a:xfrm>
          <a:off x="0" y="0"/>
          <a:ext cx="0" cy="0"/>
          <a:chOff x="0" y="0"/>
          <a:chExt cx="0" cy="0"/>
        </a:xfrm>
      </p:grpSpPr>
      <p:cxnSp>
        <p:nvCxnSpPr>
          <p:cNvPr id="403" name="Google Shape;403;p5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4" name="Google Shape;404;p5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05" name="Google Shape;405;p52"/>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6" name="Google Shape;406;p52"/>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7" name="Google Shape;407;p52"/>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08" name="Google Shape;408;p52"/>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09" name="Google Shape;409;p52"/>
          <p:cNvSpPr txBox="1"/>
          <p:nvPr>
            <p:ph idx="1" type="subTitle"/>
          </p:nvPr>
        </p:nvSpPr>
        <p:spPr>
          <a:xfrm>
            <a:off x="728750" y="1112872"/>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10" name="Google Shape;410;p52"/>
          <p:cNvSpPr txBox="1"/>
          <p:nvPr>
            <p:ph idx="2" type="subTitle"/>
          </p:nvPr>
        </p:nvSpPr>
        <p:spPr>
          <a:xfrm>
            <a:off x="728762" y="151514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1" name="Google Shape;411;p52"/>
          <p:cNvSpPr txBox="1"/>
          <p:nvPr>
            <p:ph idx="3" type="subTitle"/>
          </p:nvPr>
        </p:nvSpPr>
        <p:spPr>
          <a:xfrm>
            <a:off x="728750" y="2036386"/>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12" name="Google Shape;412;p52"/>
          <p:cNvSpPr txBox="1"/>
          <p:nvPr>
            <p:ph idx="4" type="subTitle"/>
          </p:nvPr>
        </p:nvSpPr>
        <p:spPr>
          <a:xfrm>
            <a:off x="728762" y="2445160"/>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3" name="Google Shape;413;p52"/>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14" name="Google Shape;414;p52"/>
          <p:cNvSpPr txBox="1"/>
          <p:nvPr>
            <p:ph idx="5" type="subTitle"/>
          </p:nvPr>
        </p:nvSpPr>
        <p:spPr>
          <a:xfrm>
            <a:off x="728750" y="2997225"/>
            <a:ext cx="2014800" cy="499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15" name="Google Shape;415;p52"/>
          <p:cNvSpPr txBox="1"/>
          <p:nvPr>
            <p:ph idx="6" type="subTitle"/>
          </p:nvPr>
        </p:nvSpPr>
        <p:spPr>
          <a:xfrm>
            <a:off x="728762" y="3405999"/>
            <a:ext cx="2014800" cy="5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
    <p:spTree>
      <p:nvGrpSpPr>
        <p:cNvPr id="416" name="Shape 416"/>
        <p:cNvGrpSpPr/>
        <p:nvPr/>
      </p:nvGrpSpPr>
      <p:grpSpPr>
        <a:xfrm>
          <a:off x="0" y="0"/>
          <a:ext cx="0" cy="0"/>
          <a:chOff x="0" y="0"/>
          <a:chExt cx="0" cy="0"/>
        </a:xfrm>
      </p:grpSpPr>
      <p:sp>
        <p:nvSpPr>
          <p:cNvPr id="417" name="Google Shape;417;p53"/>
          <p:cNvSpPr txBox="1"/>
          <p:nvPr>
            <p:ph hasCustomPrompt="1" type="title"/>
          </p:nvPr>
        </p:nvSpPr>
        <p:spPr>
          <a:xfrm>
            <a:off x="2592925" y="71460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18" name="Google Shape;418;p53"/>
          <p:cNvSpPr txBox="1"/>
          <p:nvPr>
            <p:ph idx="1" type="subTitle"/>
          </p:nvPr>
        </p:nvSpPr>
        <p:spPr>
          <a:xfrm>
            <a:off x="2364984" y="134640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19" name="Google Shape;419;p53"/>
          <p:cNvSpPr txBox="1"/>
          <p:nvPr>
            <p:ph hasCustomPrompt="1" idx="2" type="title"/>
          </p:nvPr>
        </p:nvSpPr>
        <p:spPr>
          <a:xfrm>
            <a:off x="2592925" y="2063025"/>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20" name="Google Shape;420;p53"/>
          <p:cNvSpPr txBox="1"/>
          <p:nvPr>
            <p:ph idx="3" type="subTitle"/>
          </p:nvPr>
        </p:nvSpPr>
        <p:spPr>
          <a:xfrm>
            <a:off x="2364984" y="2694825"/>
            <a:ext cx="4414200" cy="37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1" name="Google Shape;421;p53"/>
          <p:cNvSpPr txBox="1"/>
          <p:nvPr>
            <p:ph hasCustomPrompt="1" idx="4" type="title"/>
          </p:nvPr>
        </p:nvSpPr>
        <p:spPr>
          <a:xfrm>
            <a:off x="2592925" y="3411450"/>
            <a:ext cx="39582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5000"/>
              <a:buNone/>
              <a:defRPr sz="43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22" name="Google Shape;422;p53"/>
          <p:cNvSpPr txBox="1"/>
          <p:nvPr>
            <p:ph idx="5" type="subTitle"/>
          </p:nvPr>
        </p:nvSpPr>
        <p:spPr>
          <a:xfrm>
            <a:off x="2364950" y="4043250"/>
            <a:ext cx="4414200" cy="37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5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23" name="Google Shape;423;p5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24" name="Google Shape;424;p5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8">
    <p:spTree>
      <p:nvGrpSpPr>
        <p:cNvPr id="425" name="Shape 425"/>
        <p:cNvGrpSpPr/>
        <p:nvPr/>
      </p:nvGrpSpPr>
      <p:grpSpPr>
        <a:xfrm>
          <a:off x="0" y="0"/>
          <a:ext cx="0" cy="0"/>
          <a:chOff x="0" y="0"/>
          <a:chExt cx="0" cy="0"/>
        </a:xfrm>
      </p:grpSpPr>
      <p:sp>
        <p:nvSpPr>
          <p:cNvPr id="426" name="Google Shape;426;p54"/>
          <p:cNvSpPr txBox="1"/>
          <p:nvPr>
            <p:ph idx="1" type="subTitle"/>
          </p:nvPr>
        </p:nvSpPr>
        <p:spPr>
          <a:xfrm>
            <a:off x="5700609" y="2084269"/>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7" name="Google Shape;427;p54"/>
          <p:cNvSpPr txBox="1"/>
          <p:nvPr>
            <p:ph idx="2" type="subTitle"/>
          </p:nvPr>
        </p:nvSpPr>
        <p:spPr>
          <a:xfrm>
            <a:off x="5700621" y="2486544"/>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28" name="Google Shape;428;p54"/>
          <p:cNvSpPr txBox="1"/>
          <p:nvPr>
            <p:ph idx="3" type="subTitle"/>
          </p:nvPr>
        </p:nvSpPr>
        <p:spPr>
          <a:xfrm>
            <a:off x="1973988" y="902134"/>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29" name="Google Shape;429;p54"/>
          <p:cNvSpPr txBox="1"/>
          <p:nvPr>
            <p:ph idx="4" type="subTitle"/>
          </p:nvPr>
        </p:nvSpPr>
        <p:spPr>
          <a:xfrm>
            <a:off x="1973988" y="1304410"/>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latin typeface="Mako"/>
                <a:ea typeface="Mako"/>
                <a:cs typeface="Mako"/>
                <a:sym typeface="Mako"/>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30" name="Google Shape;430;p54"/>
          <p:cNvSpPr txBox="1"/>
          <p:nvPr>
            <p:ph idx="5" type="subTitle"/>
          </p:nvPr>
        </p:nvSpPr>
        <p:spPr>
          <a:xfrm>
            <a:off x="1973988" y="3290875"/>
            <a:ext cx="2764500" cy="49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31" name="Google Shape;431;p54"/>
          <p:cNvSpPr txBox="1"/>
          <p:nvPr>
            <p:ph idx="6" type="subTitle"/>
          </p:nvPr>
        </p:nvSpPr>
        <p:spPr>
          <a:xfrm>
            <a:off x="1973988" y="3699649"/>
            <a:ext cx="276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32" name="Google Shape;432;p5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3" name="Google Shape;433;p5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34" name="Google Shape;434;p54"/>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35" name="Google Shape;435;p54"/>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36" name="Google Shape;436;p54"/>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37" name="Google Shape;437;p54"/>
          <p:cNvSpPr txBox="1"/>
          <p:nvPr>
            <p:ph hasCustomPrompt="1" type="title"/>
          </p:nvPr>
        </p:nvSpPr>
        <p:spPr>
          <a:xfrm>
            <a:off x="733000" y="1114450"/>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38" name="Google Shape;438;p54"/>
          <p:cNvSpPr txBox="1"/>
          <p:nvPr>
            <p:ph hasCustomPrompt="1" idx="7" type="title"/>
          </p:nvPr>
        </p:nvSpPr>
        <p:spPr>
          <a:xfrm>
            <a:off x="733000" y="3503175"/>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
        <p:nvSpPr>
          <p:cNvPr id="439" name="Google Shape;439;p54"/>
          <p:cNvSpPr txBox="1"/>
          <p:nvPr>
            <p:ph hasCustomPrompt="1" idx="8" type="title"/>
          </p:nvPr>
        </p:nvSpPr>
        <p:spPr>
          <a:xfrm>
            <a:off x="4441002" y="2276488"/>
            <a:ext cx="1118100" cy="61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000"/>
              <a:buNone/>
              <a:defRPr sz="4500">
                <a:solidFill>
                  <a:schemeClr val="accent1"/>
                </a:solidFill>
              </a:defRPr>
            </a:lvl1pPr>
            <a:lvl2pPr lvl="1"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rtl="0" algn="ctr">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a:r>
              <a:t>xx%</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_1">
    <p:spTree>
      <p:nvGrpSpPr>
        <p:cNvPr id="440" name="Shape 440"/>
        <p:cNvGrpSpPr/>
        <p:nvPr/>
      </p:nvGrpSpPr>
      <p:grpSpPr>
        <a:xfrm>
          <a:off x="0" y="0"/>
          <a:ext cx="0" cy="0"/>
          <a:chOff x="0" y="0"/>
          <a:chExt cx="0" cy="0"/>
        </a:xfrm>
      </p:grpSpPr>
      <p:sp>
        <p:nvSpPr>
          <p:cNvPr id="441" name="Google Shape;441;p55"/>
          <p:cNvSpPr txBox="1"/>
          <p:nvPr>
            <p:ph type="title"/>
          </p:nvPr>
        </p:nvSpPr>
        <p:spPr>
          <a:xfrm>
            <a:off x="803750" y="2040496"/>
            <a:ext cx="4087500" cy="6732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2" name="Google Shape;442;p55"/>
          <p:cNvSpPr txBox="1"/>
          <p:nvPr>
            <p:ph idx="1" type="subTitle"/>
          </p:nvPr>
        </p:nvSpPr>
        <p:spPr>
          <a:xfrm>
            <a:off x="803750" y="2693525"/>
            <a:ext cx="3159300" cy="558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Josefin Sans"/>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443" name="Google Shape;443;p5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4" name="Google Shape;444;p5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2">
    <p:spTree>
      <p:nvGrpSpPr>
        <p:cNvPr id="445" name="Shape 445"/>
        <p:cNvGrpSpPr/>
        <p:nvPr/>
      </p:nvGrpSpPr>
      <p:grpSpPr>
        <a:xfrm>
          <a:off x="0" y="0"/>
          <a:ext cx="0" cy="0"/>
          <a:chOff x="0" y="0"/>
          <a:chExt cx="0" cy="0"/>
        </a:xfrm>
      </p:grpSpPr>
      <p:sp>
        <p:nvSpPr>
          <p:cNvPr id="446" name="Google Shape;446;p56"/>
          <p:cNvSpPr txBox="1"/>
          <p:nvPr>
            <p:ph type="title"/>
          </p:nvPr>
        </p:nvSpPr>
        <p:spPr>
          <a:xfrm>
            <a:off x="4490150" y="2047725"/>
            <a:ext cx="3364200" cy="628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atin typeface="Open Sans SemiBold"/>
                <a:ea typeface="Open Sans SemiBold"/>
                <a:cs typeface="Open Sans SemiBold"/>
                <a:sym typeface="Open Sans SemiBold"/>
              </a:defRPr>
            </a:lvl2pPr>
            <a:lvl3pPr lvl="2" rtl="0">
              <a:spcBef>
                <a:spcPts val="0"/>
              </a:spcBef>
              <a:spcAft>
                <a:spcPts val="0"/>
              </a:spcAft>
              <a:buSzPts val="3000"/>
              <a:buNone/>
              <a:defRPr>
                <a:latin typeface="Open Sans SemiBold"/>
                <a:ea typeface="Open Sans SemiBold"/>
                <a:cs typeface="Open Sans SemiBold"/>
                <a:sym typeface="Open Sans SemiBold"/>
              </a:defRPr>
            </a:lvl3pPr>
            <a:lvl4pPr lvl="3" rtl="0">
              <a:spcBef>
                <a:spcPts val="0"/>
              </a:spcBef>
              <a:spcAft>
                <a:spcPts val="0"/>
              </a:spcAft>
              <a:buSzPts val="3000"/>
              <a:buNone/>
              <a:defRPr>
                <a:latin typeface="Open Sans SemiBold"/>
                <a:ea typeface="Open Sans SemiBold"/>
                <a:cs typeface="Open Sans SemiBold"/>
                <a:sym typeface="Open Sans SemiBold"/>
              </a:defRPr>
            </a:lvl4pPr>
            <a:lvl5pPr lvl="4" rtl="0">
              <a:spcBef>
                <a:spcPts val="0"/>
              </a:spcBef>
              <a:spcAft>
                <a:spcPts val="0"/>
              </a:spcAft>
              <a:buSzPts val="3000"/>
              <a:buNone/>
              <a:defRPr>
                <a:latin typeface="Open Sans SemiBold"/>
                <a:ea typeface="Open Sans SemiBold"/>
                <a:cs typeface="Open Sans SemiBold"/>
                <a:sym typeface="Open Sans SemiBold"/>
              </a:defRPr>
            </a:lvl5pPr>
            <a:lvl6pPr lvl="5" rtl="0">
              <a:spcBef>
                <a:spcPts val="0"/>
              </a:spcBef>
              <a:spcAft>
                <a:spcPts val="0"/>
              </a:spcAft>
              <a:buSzPts val="3000"/>
              <a:buNone/>
              <a:defRPr>
                <a:latin typeface="Open Sans SemiBold"/>
                <a:ea typeface="Open Sans SemiBold"/>
                <a:cs typeface="Open Sans SemiBold"/>
                <a:sym typeface="Open Sans SemiBold"/>
              </a:defRPr>
            </a:lvl6pPr>
            <a:lvl7pPr lvl="6" rtl="0">
              <a:spcBef>
                <a:spcPts val="0"/>
              </a:spcBef>
              <a:spcAft>
                <a:spcPts val="0"/>
              </a:spcAft>
              <a:buSzPts val="3000"/>
              <a:buNone/>
              <a:defRPr>
                <a:latin typeface="Open Sans SemiBold"/>
                <a:ea typeface="Open Sans SemiBold"/>
                <a:cs typeface="Open Sans SemiBold"/>
                <a:sym typeface="Open Sans SemiBold"/>
              </a:defRPr>
            </a:lvl7pPr>
            <a:lvl8pPr lvl="7" rtl="0">
              <a:spcBef>
                <a:spcPts val="0"/>
              </a:spcBef>
              <a:spcAft>
                <a:spcPts val="0"/>
              </a:spcAft>
              <a:buSzPts val="3000"/>
              <a:buNone/>
              <a:defRPr>
                <a:latin typeface="Open Sans SemiBold"/>
                <a:ea typeface="Open Sans SemiBold"/>
                <a:cs typeface="Open Sans SemiBold"/>
                <a:sym typeface="Open Sans SemiBold"/>
              </a:defRPr>
            </a:lvl8pPr>
            <a:lvl9pPr lvl="8" rtl="0">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447" name="Google Shape;447;p56"/>
          <p:cNvSpPr txBox="1"/>
          <p:nvPr>
            <p:ph idx="1" type="subTitle"/>
          </p:nvPr>
        </p:nvSpPr>
        <p:spPr>
          <a:xfrm>
            <a:off x="4855550" y="2694825"/>
            <a:ext cx="2998800" cy="558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Font typeface="Josefin Sans"/>
              <a:buNone/>
              <a:defRPr sz="1400">
                <a:solidFill>
                  <a:schemeClr val="dk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cxnSp>
        <p:nvCxnSpPr>
          <p:cNvPr id="448" name="Google Shape;448;p56"/>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49" name="Google Shape;449;p56"/>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450" name="Shape 450"/>
        <p:cNvGrpSpPr/>
        <p:nvPr/>
      </p:nvGrpSpPr>
      <p:grpSpPr>
        <a:xfrm>
          <a:off x="0" y="0"/>
          <a:ext cx="0" cy="0"/>
          <a:chOff x="0" y="0"/>
          <a:chExt cx="0" cy="0"/>
        </a:xfrm>
      </p:grpSpPr>
      <p:sp>
        <p:nvSpPr>
          <p:cNvPr id="451" name="Google Shape;451;p57"/>
          <p:cNvSpPr txBox="1"/>
          <p:nvPr>
            <p:ph idx="1" type="subTitle"/>
          </p:nvPr>
        </p:nvSpPr>
        <p:spPr>
          <a:xfrm>
            <a:off x="4166800" y="1453525"/>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SzPts val="1400"/>
              <a:buChar char="○"/>
              <a:defRPr/>
            </a:lvl2pPr>
            <a:lvl3pPr lvl="2" rtl="0" algn="ctr">
              <a:spcBef>
                <a:spcPts val="0"/>
              </a:spcBef>
              <a:spcAft>
                <a:spcPts val="0"/>
              </a:spcAft>
              <a:buSzPts val="1400"/>
              <a:buChar char="■"/>
              <a:defRPr/>
            </a:lvl3pPr>
            <a:lvl4pPr lvl="3" rtl="0" algn="ctr">
              <a:spcBef>
                <a:spcPts val="0"/>
              </a:spcBef>
              <a:spcAft>
                <a:spcPts val="0"/>
              </a:spcAft>
              <a:buSzPts val="1400"/>
              <a:buChar char="●"/>
              <a:defRPr/>
            </a:lvl4pPr>
            <a:lvl5pPr lvl="4" rtl="0" algn="ctr">
              <a:spcBef>
                <a:spcPts val="0"/>
              </a:spcBef>
              <a:spcAft>
                <a:spcPts val="0"/>
              </a:spcAft>
              <a:buSzPts val="1400"/>
              <a:buChar char="○"/>
              <a:defRPr/>
            </a:lvl5pPr>
            <a:lvl6pPr lvl="5" rtl="0" algn="ctr">
              <a:spcBef>
                <a:spcPts val="0"/>
              </a:spcBef>
              <a:spcAft>
                <a:spcPts val="0"/>
              </a:spcAft>
              <a:buSzPts val="1400"/>
              <a:buChar char="■"/>
              <a:defRPr/>
            </a:lvl6pPr>
            <a:lvl7pPr lvl="6" rtl="0" algn="ctr">
              <a:spcBef>
                <a:spcPts val="0"/>
              </a:spcBef>
              <a:spcAft>
                <a:spcPts val="0"/>
              </a:spcAft>
              <a:buSzPts val="1400"/>
              <a:buChar char="●"/>
              <a:defRPr/>
            </a:lvl7pPr>
            <a:lvl8pPr lvl="7" rtl="0" algn="ctr">
              <a:spcBef>
                <a:spcPts val="0"/>
              </a:spcBef>
              <a:spcAft>
                <a:spcPts val="0"/>
              </a:spcAft>
              <a:buSzPts val="1400"/>
              <a:buChar char="○"/>
              <a:defRPr/>
            </a:lvl8pPr>
            <a:lvl9pPr lvl="8" rtl="0" algn="ctr">
              <a:spcBef>
                <a:spcPts val="0"/>
              </a:spcBef>
              <a:spcAft>
                <a:spcPts val="0"/>
              </a:spcAft>
              <a:buSzPts val="1400"/>
              <a:buChar char="■"/>
              <a:defRPr/>
            </a:lvl9pPr>
          </a:lstStyle>
          <a:p/>
        </p:txBody>
      </p:sp>
      <p:sp>
        <p:nvSpPr>
          <p:cNvPr id="452" name="Google Shape;452;p57"/>
          <p:cNvSpPr txBox="1"/>
          <p:nvPr>
            <p:ph type="title"/>
          </p:nvPr>
        </p:nvSpPr>
        <p:spPr>
          <a:xfrm>
            <a:off x="713225" y="445025"/>
            <a:ext cx="4502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53" name="Google Shape;453;p57"/>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4" name="Google Shape;454;p57"/>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5" name="Google Shape;455;p57"/>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9">
    <p:spTree>
      <p:nvGrpSpPr>
        <p:cNvPr id="456" name="Shape 456"/>
        <p:cNvGrpSpPr/>
        <p:nvPr/>
      </p:nvGrpSpPr>
      <p:grpSpPr>
        <a:xfrm>
          <a:off x="0" y="0"/>
          <a:ext cx="0" cy="0"/>
          <a:chOff x="0" y="0"/>
          <a:chExt cx="0" cy="0"/>
        </a:xfrm>
      </p:grpSpPr>
      <p:cxnSp>
        <p:nvCxnSpPr>
          <p:cNvPr id="457" name="Google Shape;457;p58"/>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8" name="Google Shape;458;p58"/>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59" name="Google Shape;459;p58"/>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0" name="Google Shape;460;p58"/>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1" name="Google Shape;461;p58"/>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62" name="Google Shape;462;p58"/>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
        <p:nvSpPr>
          <p:cNvPr id="463" name="Google Shape;463;p58"/>
          <p:cNvSpPr txBox="1"/>
          <p:nvPr>
            <p:ph type="title"/>
          </p:nvPr>
        </p:nvSpPr>
        <p:spPr>
          <a:xfrm>
            <a:off x="1531650" y="445025"/>
            <a:ext cx="6080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64" name="Google Shape;464;p58"/>
          <p:cNvSpPr txBox="1"/>
          <p:nvPr>
            <p:ph idx="1" type="subTitle"/>
          </p:nvPr>
        </p:nvSpPr>
        <p:spPr>
          <a:xfrm>
            <a:off x="4525188"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
        <p:nvSpPr>
          <p:cNvPr id="465" name="Google Shape;465;p58"/>
          <p:cNvSpPr txBox="1"/>
          <p:nvPr>
            <p:ph idx="2" type="subTitle"/>
          </p:nvPr>
        </p:nvSpPr>
        <p:spPr>
          <a:xfrm>
            <a:off x="661213" y="1537663"/>
            <a:ext cx="3957600" cy="2889000"/>
          </a:xfrm>
          <a:prstGeom prst="rect">
            <a:avLst/>
          </a:prstGeom>
        </p:spPr>
        <p:txBody>
          <a:bodyPr anchorCtr="0" anchor="ctr" bIns="91425" lIns="91425" spcFirstLastPara="1" rIns="91425" wrap="square" tIns="91425">
            <a:noAutofit/>
          </a:bodyPr>
          <a:lstStyle>
            <a:lvl1pPr lvl="0" marR="38100" rtl="0" algn="ctr">
              <a:lnSpc>
                <a:spcPct val="100000"/>
              </a:lnSpc>
              <a:spcBef>
                <a:spcPts val="0"/>
              </a:spcBef>
              <a:spcAft>
                <a:spcPts val="0"/>
              </a:spcAft>
              <a:buClr>
                <a:schemeClr val="accent1"/>
              </a:buClr>
              <a:buSzPts val="1400"/>
              <a:buChar char="●"/>
              <a:defRPr sz="1400"/>
            </a:lvl1pPr>
            <a:lvl2pPr lvl="1" rtl="0" algn="ctr">
              <a:spcBef>
                <a:spcPts val="0"/>
              </a:spcBef>
              <a:spcAft>
                <a:spcPts val="0"/>
              </a:spcAft>
              <a:buClr>
                <a:schemeClr val="dk1"/>
              </a:buClr>
              <a:buSzPts val="1400"/>
              <a:buChar char="○"/>
              <a:defRPr/>
            </a:lvl2pPr>
            <a:lvl3pPr lvl="2" rtl="0" algn="ctr">
              <a:spcBef>
                <a:spcPts val="0"/>
              </a:spcBef>
              <a:spcAft>
                <a:spcPts val="0"/>
              </a:spcAft>
              <a:buClr>
                <a:schemeClr val="dk1"/>
              </a:buClr>
              <a:buSzPts val="1400"/>
              <a:buChar char="■"/>
              <a:defRPr/>
            </a:lvl3pPr>
            <a:lvl4pPr lvl="3" rtl="0" algn="ctr">
              <a:spcBef>
                <a:spcPts val="0"/>
              </a:spcBef>
              <a:spcAft>
                <a:spcPts val="0"/>
              </a:spcAft>
              <a:buClr>
                <a:schemeClr val="dk1"/>
              </a:buClr>
              <a:buSzPts val="1400"/>
              <a:buChar char="●"/>
              <a:defRPr/>
            </a:lvl4pPr>
            <a:lvl5pPr lvl="4" rtl="0" algn="ctr">
              <a:spcBef>
                <a:spcPts val="0"/>
              </a:spcBef>
              <a:spcAft>
                <a:spcPts val="0"/>
              </a:spcAft>
              <a:buClr>
                <a:schemeClr val="dk1"/>
              </a:buClr>
              <a:buSzPts val="1400"/>
              <a:buChar char="○"/>
              <a:defRPr/>
            </a:lvl5pPr>
            <a:lvl6pPr lvl="5" rtl="0" algn="ctr">
              <a:spcBef>
                <a:spcPts val="0"/>
              </a:spcBef>
              <a:spcAft>
                <a:spcPts val="0"/>
              </a:spcAft>
              <a:buClr>
                <a:schemeClr val="dk1"/>
              </a:buClr>
              <a:buSzPts val="1400"/>
              <a:buChar char="■"/>
              <a:defRPr/>
            </a:lvl6pPr>
            <a:lvl7pPr lvl="6" rtl="0" algn="ctr">
              <a:spcBef>
                <a:spcPts val="0"/>
              </a:spcBef>
              <a:spcAft>
                <a:spcPts val="0"/>
              </a:spcAft>
              <a:buClr>
                <a:schemeClr val="dk1"/>
              </a:buClr>
              <a:buSzPts val="1400"/>
              <a:buChar char="●"/>
              <a:defRPr/>
            </a:lvl7pPr>
            <a:lvl8pPr lvl="7" rtl="0" algn="ctr">
              <a:spcBef>
                <a:spcPts val="0"/>
              </a:spcBef>
              <a:spcAft>
                <a:spcPts val="0"/>
              </a:spcAft>
              <a:buClr>
                <a:schemeClr val="dk1"/>
              </a:buClr>
              <a:buSzPts val="1400"/>
              <a:buChar char="○"/>
              <a:defRPr/>
            </a:lvl8pPr>
            <a:lvl9pPr lvl="8" rtl="0" algn="ctr">
              <a:spcBef>
                <a:spcPts val="0"/>
              </a:spcBef>
              <a:spcAft>
                <a:spcPts val="0"/>
              </a:spcAft>
              <a:buClr>
                <a:schemeClr val="dk1"/>
              </a:buClr>
              <a:buSzPts val="14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9">
    <p:spTree>
      <p:nvGrpSpPr>
        <p:cNvPr id="466" name="Shape 466"/>
        <p:cNvGrpSpPr/>
        <p:nvPr/>
      </p:nvGrpSpPr>
      <p:grpSpPr>
        <a:xfrm>
          <a:off x="0" y="0"/>
          <a:ext cx="0" cy="0"/>
          <a:chOff x="0" y="0"/>
          <a:chExt cx="0" cy="0"/>
        </a:xfrm>
      </p:grpSpPr>
      <p:sp>
        <p:nvSpPr>
          <p:cNvPr id="467" name="Google Shape;467;p59"/>
          <p:cNvSpPr txBox="1"/>
          <p:nvPr>
            <p:ph idx="1" type="subTitle"/>
          </p:nvPr>
        </p:nvSpPr>
        <p:spPr>
          <a:xfrm>
            <a:off x="4816075"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68" name="Google Shape;468;p59"/>
          <p:cNvSpPr txBox="1"/>
          <p:nvPr>
            <p:ph idx="2" type="subTitle"/>
          </p:nvPr>
        </p:nvSpPr>
        <p:spPr>
          <a:xfrm>
            <a:off x="4816200"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69" name="Google Shape;469;p59"/>
          <p:cNvSpPr txBox="1"/>
          <p:nvPr>
            <p:ph idx="3" type="subTitle"/>
          </p:nvPr>
        </p:nvSpPr>
        <p:spPr>
          <a:xfrm>
            <a:off x="1385829" y="3616375"/>
            <a:ext cx="2942100" cy="35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0" name="Google Shape;470;p59"/>
          <p:cNvSpPr txBox="1"/>
          <p:nvPr>
            <p:ph idx="4" type="subTitle"/>
          </p:nvPr>
        </p:nvSpPr>
        <p:spPr>
          <a:xfrm>
            <a:off x="1386025" y="3956375"/>
            <a:ext cx="2941800" cy="652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1" name="Google Shape;471;p59"/>
          <p:cNvSpPr txBox="1"/>
          <p:nvPr>
            <p:ph type="title"/>
          </p:nvPr>
        </p:nvSpPr>
        <p:spPr>
          <a:xfrm>
            <a:off x="713225" y="445025"/>
            <a:ext cx="2729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472" name="Google Shape;472;p59"/>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73" name="Google Shape;473;p59"/>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CUSTOM_31">
    <p:spTree>
      <p:nvGrpSpPr>
        <p:cNvPr id="474" name="Shape 474"/>
        <p:cNvGrpSpPr/>
        <p:nvPr/>
      </p:nvGrpSpPr>
      <p:grpSpPr>
        <a:xfrm>
          <a:off x="0" y="0"/>
          <a:ext cx="0" cy="0"/>
          <a:chOff x="0" y="0"/>
          <a:chExt cx="0" cy="0"/>
        </a:xfrm>
      </p:grpSpPr>
      <p:sp>
        <p:nvSpPr>
          <p:cNvPr id="475" name="Google Shape;475;p60"/>
          <p:cNvSpPr txBox="1"/>
          <p:nvPr>
            <p:ph type="title"/>
          </p:nvPr>
        </p:nvSpPr>
        <p:spPr>
          <a:xfrm>
            <a:off x="1244250" y="445025"/>
            <a:ext cx="6655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atin typeface="Merriweather Light"/>
                <a:ea typeface="Merriweather Light"/>
                <a:cs typeface="Merriweather Light"/>
                <a:sym typeface="Merriweather Light"/>
              </a:defRPr>
            </a:lvl2pPr>
            <a:lvl3pPr lvl="2" rtl="0" algn="ctr">
              <a:spcBef>
                <a:spcPts val="0"/>
              </a:spcBef>
              <a:spcAft>
                <a:spcPts val="0"/>
              </a:spcAft>
              <a:buSzPts val="3000"/>
              <a:buNone/>
              <a:defRPr>
                <a:latin typeface="Merriweather Light"/>
                <a:ea typeface="Merriweather Light"/>
                <a:cs typeface="Merriweather Light"/>
                <a:sym typeface="Merriweather Light"/>
              </a:defRPr>
            </a:lvl3pPr>
            <a:lvl4pPr lvl="3" rtl="0" algn="ctr">
              <a:spcBef>
                <a:spcPts val="0"/>
              </a:spcBef>
              <a:spcAft>
                <a:spcPts val="0"/>
              </a:spcAft>
              <a:buSzPts val="3000"/>
              <a:buNone/>
              <a:defRPr>
                <a:latin typeface="Merriweather Light"/>
                <a:ea typeface="Merriweather Light"/>
                <a:cs typeface="Merriweather Light"/>
                <a:sym typeface="Merriweather Light"/>
              </a:defRPr>
            </a:lvl4pPr>
            <a:lvl5pPr lvl="4" rtl="0" algn="ctr">
              <a:spcBef>
                <a:spcPts val="0"/>
              </a:spcBef>
              <a:spcAft>
                <a:spcPts val="0"/>
              </a:spcAft>
              <a:buSzPts val="3000"/>
              <a:buNone/>
              <a:defRPr>
                <a:latin typeface="Merriweather Light"/>
                <a:ea typeface="Merriweather Light"/>
                <a:cs typeface="Merriweather Light"/>
                <a:sym typeface="Merriweather Light"/>
              </a:defRPr>
            </a:lvl5pPr>
            <a:lvl6pPr lvl="5" rtl="0" algn="ctr">
              <a:spcBef>
                <a:spcPts val="0"/>
              </a:spcBef>
              <a:spcAft>
                <a:spcPts val="0"/>
              </a:spcAft>
              <a:buSzPts val="3000"/>
              <a:buNone/>
              <a:defRPr>
                <a:latin typeface="Merriweather Light"/>
                <a:ea typeface="Merriweather Light"/>
                <a:cs typeface="Merriweather Light"/>
                <a:sym typeface="Merriweather Light"/>
              </a:defRPr>
            </a:lvl6pPr>
            <a:lvl7pPr lvl="6" rtl="0" algn="ctr">
              <a:spcBef>
                <a:spcPts val="0"/>
              </a:spcBef>
              <a:spcAft>
                <a:spcPts val="0"/>
              </a:spcAft>
              <a:buSzPts val="3000"/>
              <a:buNone/>
              <a:defRPr>
                <a:latin typeface="Merriweather Light"/>
                <a:ea typeface="Merriweather Light"/>
                <a:cs typeface="Merriweather Light"/>
                <a:sym typeface="Merriweather Light"/>
              </a:defRPr>
            </a:lvl7pPr>
            <a:lvl8pPr lvl="7" rtl="0" algn="ctr">
              <a:spcBef>
                <a:spcPts val="0"/>
              </a:spcBef>
              <a:spcAft>
                <a:spcPts val="0"/>
              </a:spcAft>
              <a:buSzPts val="3000"/>
              <a:buNone/>
              <a:defRPr>
                <a:latin typeface="Merriweather Light"/>
                <a:ea typeface="Merriweather Light"/>
                <a:cs typeface="Merriweather Light"/>
                <a:sym typeface="Merriweather Light"/>
              </a:defRPr>
            </a:lvl8pPr>
            <a:lvl9pPr lvl="8" rtl="0" algn="ctr">
              <a:spcBef>
                <a:spcPts val="0"/>
              </a:spcBef>
              <a:spcAft>
                <a:spcPts val="0"/>
              </a:spcAft>
              <a:buSzPts val="3000"/>
              <a:buNone/>
              <a:defRPr>
                <a:latin typeface="Merriweather Light"/>
                <a:ea typeface="Merriweather Light"/>
                <a:cs typeface="Merriweather Light"/>
                <a:sym typeface="Merriweather Light"/>
              </a:defRPr>
            </a:lvl9pPr>
          </a:lstStyle>
          <a:p/>
        </p:txBody>
      </p:sp>
      <p:sp>
        <p:nvSpPr>
          <p:cNvPr id="476" name="Google Shape;476;p60"/>
          <p:cNvSpPr txBox="1"/>
          <p:nvPr>
            <p:ph idx="1" type="subTitle"/>
          </p:nvPr>
        </p:nvSpPr>
        <p:spPr>
          <a:xfrm>
            <a:off x="3509000"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7" name="Google Shape;477;p60"/>
          <p:cNvSpPr txBox="1"/>
          <p:nvPr>
            <p:ph idx="2" type="subTitle"/>
          </p:nvPr>
        </p:nvSpPr>
        <p:spPr>
          <a:xfrm>
            <a:off x="350902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78" name="Google Shape;478;p60"/>
          <p:cNvSpPr txBox="1"/>
          <p:nvPr>
            <p:ph idx="3" type="subTitle"/>
          </p:nvPr>
        </p:nvSpPr>
        <p:spPr>
          <a:xfrm>
            <a:off x="95302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79" name="Google Shape;479;p60"/>
          <p:cNvSpPr txBox="1"/>
          <p:nvPr>
            <p:ph idx="4" type="subTitle"/>
          </p:nvPr>
        </p:nvSpPr>
        <p:spPr>
          <a:xfrm>
            <a:off x="953125" y="3814951"/>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0" name="Google Shape;480;p60"/>
          <p:cNvSpPr txBox="1"/>
          <p:nvPr>
            <p:ph idx="5" type="subTitle"/>
          </p:nvPr>
        </p:nvSpPr>
        <p:spPr>
          <a:xfrm>
            <a:off x="6064875" y="3398751"/>
            <a:ext cx="2126100" cy="44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rtl="0" algn="ctr">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481" name="Google Shape;481;p60"/>
          <p:cNvSpPr txBox="1"/>
          <p:nvPr>
            <p:ph idx="6" type="subTitle"/>
          </p:nvPr>
        </p:nvSpPr>
        <p:spPr>
          <a:xfrm>
            <a:off x="6064875" y="3814950"/>
            <a:ext cx="2126100" cy="88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482" name="Google Shape;482;p60"/>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83" name="Google Shape;483;p60"/>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84" name="Google Shape;484;p60"/>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85" name="Google Shape;485;p60"/>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486" name="Shape 486"/>
        <p:cNvGrpSpPr/>
        <p:nvPr/>
      </p:nvGrpSpPr>
      <p:grpSpPr>
        <a:xfrm>
          <a:off x="0" y="0"/>
          <a:ext cx="0" cy="0"/>
          <a:chOff x="0" y="0"/>
          <a:chExt cx="0" cy="0"/>
        </a:xfrm>
      </p:grpSpPr>
      <p:sp>
        <p:nvSpPr>
          <p:cNvPr id="487" name="Google Shape;487;p61"/>
          <p:cNvSpPr txBox="1"/>
          <p:nvPr>
            <p:ph type="title"/>
          </p:nvPr>
        </p:nvSpPr>
        <p:spPr>
          <a:xfrm>
            <a:off x="2832900" y="791200"/>
            <a:ext cx="3478200" cy="922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7000"/>
            </a:lvl1pPr>
            <a:lvl2pPr lvl="1" rtl="0" algn="ctr">
              <a:spcBef>
                <a:spcPts val="0"/>
              </a:spcBef>
              <a:spcAft>
                <a:spcPts val="0"/>
              </a:spcAft>
              <a:buSzPts val="3000"/>
              <a:buNone/>
              <a:defRPr>
                <a:latin typeface="Open Sans"/>
                <a:ea typeface="Open Sans"/>
                <a:cs typeface="Open Sans"/>
                <a:sym typeface="Open Sans"/>
              </a:defRPr>
            </a:lvl2pPr>
            <a:lvl3pPr lvl="2" rtl="0" algn="ctr">
              <a:spcBef>
                <a:spcPts val="0"/>
              </a:spcBef>
              <a:spcAft>
                <a:spcPts val="0"/>
              </a:spcAft>
              <a:buSzPts val="3000"/>
              <a:buNone/>
              <a:defRPr>
                <a:latin typeface="Open Sans"/>
                <a:ea typeface="Open Sans"/>
                <a:cs typeface="Open Sans"/>
                <a:sym typeface="Open Sans"/>
              </a:defRPr>
            </a:lvl3pPr>
            <a:lvl4pPr lvl="3" rtl="0" algn="ctr">
              <a:spcBef>
                <a:spcPts val="0"/>
              </a:spcBef>
              <a:spcAft>
                <a:spcPts val="0"/>
              </a:spcAft>
              <a:buSzPts val="3000"/>
              <a:buNone/>
              <a:defRPr>
                <a:latin typeface="Open Sans"/>
                <a:ea typeface="Open Sans"/>
                <a:cs typeface="Open Sans"/>
                <a:sym typeface="Open Sans"/>
              </a:defRPr>
            </a:lvl4pPr>
            <a:lvl5pPr lvl="4" rtl="0" algn="ctr">
              <a:spcBef>
                <a:spcPts val="0"/>
              </a:spcBef>
              <a:spcAft>
                <a:spcPts val="0"/>
              </a:spcAft>
              <a:buSzPts val="3000"/>
              <a:buNone/>
              <a:defRPr>
                <a:latin typeface="Open Sans"/>
                <a:ea typeface="Open Sans"/>
                <a:cs typeface="Open Sans"/>
                <a:sym typeface="Open Sans"/>
              </a:defRPr>
            </a:lvl5pPr>
            <a:lvl6pPr lvl="5" rtl="0" algn="ctr">
              <a:spcBef>
                <a:spcPts val="0"/>
              </a:spcBef>
              <a:spcAft>
                <a:spcPts val="0"/>
              </a:spcAft>
              <a:buSzPts val="3000"/>
              <a:buNone/>
              <a:defRPr>
                <a:latin typeface="Open Sans"/>
                <a:ea typeface="Open Sans"/>
                <a:cs typeface="Open Sans"/>
                <a:sym typeface="Open Sans"/>
              </a:defRPr>
            </a:lvl6pPr>
            <a:lvl7pPr lvl="6" rtl="0" algn="ctr">
              <a:spcBef>
                <a:spcPts val="0"/>
              </a:spcBef>
              <a:spcAft>
                <a:spcPts val="0"/>
              </a:spcAft>
              <a:buSzPts val="3000"/>
              <a:buNone/>
              <a:defRPr>
                <a:latin typeface="Open Sans"/>
                <a:ea typeface="Open Sans"/>
                <a:cs typeface="Open Sans"/>
                <a:sym typeface="Open Sans"/>
              </a:defRPr>
            </a:lvl7pPr>
            <a:lvl8pPr lvl="7" rtl="0" algn="ctr">
              <a:spcBef>
                <a:spcPts val="0"/>
              </a:spcBef>
              <a:spcAft>
                <a:spcPts val="0"/>
              </a:spcAft>
              <a:buSzPts val="3000"/>
              <a:buNone/>
              <a:defRPr>
                <a:latin typeface="Open Sans"/>
                <a:ea typeface="Open Sans"/>
                <a:cs typeface="Open Sans"/>
                <a:sym typeface="Open Sans"/>
              </a:defRPr>
            </a:lvl8pPr>
            <a:lvl9pPr lvl="8" rtl="0" algn="ctr">
              <a:spcBef>
                <a:spcPts val="0"/>
              </a:spcBef>
              <a:spcAft>
                <a:spcPts val="0"/>
              </a:spcAft>
              <a:buSzPts val="3000"/>
              <a:buNone/>
              <a:defRPr>
                <a:latin typeface="Open Sans"/>
                <a:ea typeface="Open Sans"/>
                <a:cs typeface="Open Sans"/>
                <a:sym typeface="Open Sans"/>
              </a:defRPr>
            </a:lvl9pPr>
          </a:lstStyle>
          <a:p/>
        </p:txBody>
      </p:sp>
      <p:sp>
        <p:nvSpPr>
          <p:cNvPr id="488" name="Google Shape;488;p61"/>
          <p:cNvSpPr txBox="1"/>
          <p:nvPr>
            <p:ph idx="1" type="subTitle"/>
          </p:nvPr>
        </p:nvSpPr>
        <p:spPr>
          <a:xfrm>
            <a:off x="2983350" y="1749425"/>
            <a:ext cx="3177300" cy="9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489" name="Google Shape;489;p61"/>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b="1" lang="en" sz="1100">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dk2"/>
                </a:solidFill>
                <a:latin typeface="Montserrat"/>
                <a:ea typeface="Montserrat"/>
                <a:cs typeface="Montserrat"/>
                <a:sym typeface="Montserrat"/>
              </a:rPr>
              <a:t>, including icons by </a:t>
            </a:r>
            <a:r>
              <a:rPr b="1" lang="en" sz="1100">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dk2"/>
                </a:solidFill>
                <a:latin typeface="Montserrat"/>
                <a:ea typeface="Montserrat"/>
                <a:cs typeface="Montserrat"/>
                <a:sym typeface="Montserrat"/>
              </a:rPr>
              <a:t>, infographics &amp; images by </a:t>
            </a:r>
            <a:r>
              <a:rPr b="1" lang="en" sz="1100">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dk2"/>
              </a:solidFill>
              <a:latin typeface="Montserrat"/>
              <a:ea typeface="Montserrat"/>
              <a:cs typeface="Montserrat"/>
              <a:sym typeface="Montserrat"/>
            </a:endParaRPr>
          </a:p>
        </p:txBody>
      </p:sp>
      <p:cxnSp>
        <p:nvCxnSpPr>
          <p:cNvPr id="490" name="Google Shape;490;p61"/>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1" name="Google Shape;491;p61"/>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492" name="Google Shape;492;p61"/>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3" name="Google Shape;493;p61"/>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494" name="Shape 494"/>
        <p:cNvGrpSpPr/>
        <p:nvPr/>
      </p:nvGrpSpPr>
      <p:grpSpPr>
        <a:xfrm>
          <a:off x="0" y="0"/>
          <a:ext cx="0" cy="0"/>
          <a:chOff x="0" y="0"/>
          <a:chExt cx="0" cy="0"/>
        </a:xfrm>
      </p:grpSpPr>
      <p:cxnSp>
        <p:nvCxnSpPr>
          <p:cNvPr id="495" name="Google Shape;495;p62"/>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6" name="Google Shape;496;p62"/>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497" name="Shape 497"/>
        <p:cNvGrpSpPr/>
        <p:nvPr/>
      </p:nvGrpSpPr>
      <p:grpSpPr>
        <a:xfrm>
          <a:off x="0" y="0"/>
          <a:ext cx="0" cy="0"/>
          <a:chOff x="0" y="0"/>
          <a:chExt cx="0" cy="0"/>
        </a:xfrm>
      </p:grpSpPr>
      <p:cxnSp>
        <p:nvCxnSpPr>
          <p:cNvPr id="498" name="Google Shape;498;p6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499" name="Google Shape;499;p6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0" name="Google Shape;500;p63"/>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01" name="Google Shape;501;p63"/>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502" name="Shape 502"/>
        <p:cNvGrpSpPr/>
        <p:nvPr/>
      </p:nvGrpSpPr>
      <p:grpSpPr>
        <a:xfrm>
          <a:off x="0" y="0"/>
          <a:ext cx="0" cy="0"/>
          <a:chOff x="0" y="0"/>
          <a:chExt cx="0" cy="0"/>
        </a:xfrm>
      </p:grpSpPr>
      <p:cxnSp>
        <p:nvCxnSpPr>
          <p:cNvPr id="503" name="Google Shape;503;p6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4" name="Google Shape;504;p6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5" name="Google Shape;505;p64"/>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0">
    <p:spTree>
      <p:nvGrpSpPr>
        <p:cNvPr id="506" name="Shape 506"/>
        <p:cNvGrpSpPr/>
        <p:nvPr/>
      </p:nvGrpSpPr>
      <p:grpSpPr>
        <a:xfrm>
          <a:off x="0" y="0"/>
          <a:ext cx="0" cy="0"/>
          <a:chOff x="0" y="0"/>
          <a:chExt cx="0" cy="0"/>
        </a:xfrm>
      </p:grpSpPr>
      <p:cxnSp>
        <p:nvCxnSpPr>
          <p:cNvPr id="507" name="Google Shape;507;p6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8" name="Google Shape;508;p6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509" name="Google Shape;509;p65"/>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0" name="Google Shape;510;p65"/>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1" name="Google Shape;511;p65"/>
          <p:cNvCxnSpPr/>
          <p:nvPr/>
        </p:nvCxnSpPr>
        <p:spPr>
          <a:xfrm flipH="1">
            <a:off x="7454238" y="4053663"/>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512" name="Google Shape;512;p65"/>
          <p:cNvCxnSpPr/>
          <p:nvPr/>
        </p:nvCxnSpPr>
        <p:spPr>
          <a:xfrm flipH="1">
            <a:off x="-237137" y="-71162"/>
            <a:ext cx="1926900" cy="11610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theme" Target="../theme/theme1.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rtl="0">
              <a:spcBef>
                <a:spcPts val="0"/>
              </a:spcBef>
              <a:spcAft>
                <a:spcPts val="0"/>
              </a:spcAft>
              <a:buClr>
                <a:schemeClr val="dk1"/>
              </a:buClr>
              <a:buSzPts val="3000"/>
              <a:buNone/>
              <a:defRPr i="1" sz="3000">
                <a:solidFill>
                  <a:schemeClr val="dk1"/>
                </a:solidFill>
              </a:defRPr>
            </a:lvl2pPr>
            <a:lvl3pPr lvl="2" rtl="0">
              <a:spcBef>
                <a:spcPts val="0"/>
              </a:spcBef>
              <a:spcAft>
                <a:spcPts val="0"/>
              </a:spcAft>
              <a:buClr>
                <a:schemeClr val="dk1"/>
              </a:buClr>
              <a:buSzPts val="3000"/>
              <a:buNone/>
              <a:defRPr i="1" sz="3000">
                <a:solidFill>
                  <a:schemeClr val="dk1"/>
                </a:solidFill>
              </a:defRPr>
            </a:lvl3pPr>
            <a:lvl4pPr lvl="3" rtl="0">
              <a:spcBef>
                <a:spcPts val="0"/>
              </a:spcBef>
              <a:spcAft>
                <a:spcPts val="0"/>
              </a:spcAft>
              <a:buClr>
                <a:schemeClr val="dk1"/>
              </a:buClr>
              <a:buSzPts val="3000"/>
              <a:buNone/>
              <a:defRPr i="1" sz="3000">
                <a:solidFill>
                  <a:schemeClr val="dk1"/>
                </a:solidFill>
              </a:defRPr>
            </a:lvl4pPr>
            <a:lvl5pPr lvl="4" rtl="0">
              <a:spcBef>
                <a:spcPts val="0"/>
              </a:spcBef>
              <a:spcAft>
                <a:spcPts val="0"/>
              </a:spcAft>
              <a:buClr>
                <a:schemeClr val="dk1"/>
              </a:buClr>
              <a:buSzPts val="3000"/>
              <a:buNone/>
              <a:defRPr i="1" sz="3000">
                <a:solidFill>
                  <a:schemeClr val="dk1"/>
                </a:solidFill>
              </a:defRPr>
            </a:lvl5pPr>
            <a:lvl6pPr lvl="5" rtl="0">
              <a:spcBef>
                <a:spcPts val="0"/>
              </a:spcBef>
              <a:spcAft>
                <a:spcPts val="0"/>
              </a:spcAft>
              <a:buClr>
                <a:schemeClr val="dk1"/>
              </a:buClr>
              <a:buSzPts val="3000"/>
              <a:buNone/>
              <a:defRPr i="1" sz="3000">
                <a:solidFill>
                  <a:schemeClr val="dk1"/>
                </a:solidFill>
              </a:defRPr>
            </a:lvl6pPr>
            <a:lvl7pPr lvl="6" rtl="0">
              <a:spcBef>
                <a:spcPts val="0"/>
              </a:spcBef>
              <a:spcAft>
                <a:spcPts val="0"/>
              </a:spcAft>
              <a:buClr>
                <a:schemeClr val="dk1"/>
              </a:buClr>
              <a:buSzPts val="3000"/>
              <a:buNone/>
              <a:defRPr i="1" sz="3000">
                <a:solidFill>
                  <a:schemeClr val="dk1"/>
                </a:solidFill>
              </a:defRPr>
            </a:lvl7pPr>
            <a:lvl8pPr lvl="7" rtl="0">
              <a:spcBef>
                <a:spcPts val="0"/>
              </a:spcBef>
              <a:spcAft>
                <a:spcPts val="0"/>
              </a:spcAft>
              <a:buClr>
                <a:schemeClr val="dk1"/>
              </a:buClr>
              <a:buSzPts val="3000"/>
              <a:buNone/>
              <a:defRPr i="1" sz="3000">
                <a:solidFill>
                  <a:schemeClr val="dk1"/>
                </a:solidFill>
              </a:defRPr>
            </a:lvl8pPr>
            <a:lvl9pPr lvl="8" rtl="0">
              <a:spcBef>
                <a:spcPts val="0"/>
              </a:spcBef>
              <a:spcAft>
                <a:spcPts val="0"/>
              </a:spcAft>
              <a:buClr>
                <a:schemeClr val="dk1"/>
              </a:buClr>
              <a:buSzPts val="3000"/>
              <a:buNone/>
              <a:defRPr i="1" sz="3000">
                <a:solidFill>
                  <a:schemeClr val="dk1"/>
                </a:solidFill>
              </a:defRPr>
            </a:lvl9pPr>
          </a:lstStyle>
          <a:p/>
        </p:txBody>
      </p:sp>
      <p:sp>
        <p:nvSpPr>
          <p:cNvPr id="52" name="Google Shape;52;p13"/>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rtl="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5.png"/><Relationship Id="rId8" Type="http://schemas.openxmlformats.org/officeDocument/2006/relationships/image" Target="../media/image14.png"/><Relationship Id="rId10"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0.png"/><Relationship Id="rId9"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9.png"/><Relationship Id="rId10"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4.png"/><Relationship Id="rId8"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www.kaggle.com/datasets/yasserh/walmart-dataset/data" TargetMode="External"/><Relationship Id="rId5" Type="http://schemas.openxmlformats.org/officeDocument/2006/relationships/hyperlink" Target="https://www.kaggle.com/datasets/yasserh/walmart-dataset/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type="ctrTitle"/>
          </p:nvPr>
        </p:nvSpPr>
        <p:spPr>
          <a:xfrm>
            <a:off x="1012150" y="1185900"/>
            <a:ext cx="73230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t>Forecasting Walmart store sales with Time Series Analysis (SAS Studio)</a:t>
            </a:r>
            <a:endParaRPr sz="3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7"/>
                                        </p:tgtEl>
                                        <p:attrNameLst>
                                          <p:attrName>style.visibility</p:attrName>
                                        </p:attrNameLst>
                                      </p:cBhvr>
                                      <p:to>
                                        <p:strVal val="visible"/>
                                      </p:to>
                                    </p:set>
                                    <p:anim calcmode="lin" valueType="num">
                                      <p:cBhvr additive="base">
                                        <p:cTn dur="1000"/>
                                        <p:tgtEl>
                                          <p:spTgt spid="51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75"/>
          <p:cNvSpPr txBox="1"/>
          <p:nvPr>
            <p:ph type="title"/>
          </p:nvPr>
        </p:nvSpPr>
        <p:spPr>
          <a:xfrm>
            <a:off x="713225" y="2164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Chart in SAS</a:t>
            </a:r>
            <a:endParaRPr/>
          </a:p>
          <a:p>
            <a:pPr indent="0" lvl="0" marL="0" rtl="0" algn="l">
              <a:spcBef>
                <a:spcPts val="0"/>
              </a:spcBef>
              <a:spcAft>
                <a:spcPts val="0"/>
              </a:spcAft>
              <a:buNone/>
            </a:pPr>
            <a:r>
              <a:t/>
            </a:r>
            <a:endParaRPr/>
          </a:p>
        </p:txBody>
      </p:sp>
      <p:pic>
        <p:nvPicPr>
          <p:cNvPr id="576" name="Google Shape;576;p75"/>
          <p:cNvPicPr preferRelativeResize="0"/>
          <p:nvPr/>
        </p:nvPicPr>
        <p:blipFill>
          <a:blip r:embed="rId3">
            <a:alphaModFix/>
          </a:blip>
          <a:stretch>
            <a:fillRect/>
          </a:stretch>
        </p:blipFill>
        <p:spPr>
          <a:xfrm>
            <a:off x="221225" y="789125"/>
            <a:ext cx="2672374" cy="1880725"/>
          </a:xfrm>
          <a:prstGeom prst="rect">
            <a:avLst/>
          </a:prstGeom>
          <a:noFill/>
          <a:ln>
            <a:noFill/>
          </a:ln>
        </p:spPr>
      </p:pic>
      <p:pic>
        <p:nvPicPr>
          <p:cNvPr id="577" name="Google Shape;577;p75"/>
          <p:cNvPicPr preferRelativeResize="0"/>
          <p:nvPr/>
        </p:nvPicPr>
        <p:blipFill>
          <a:blip r:embed="rId4">
            <a:alphaModFix/>
          </a:blip>
          <a:stretch>
            <a:fillRect/>
          </a:stretch>
        </p:blipFill>
        <p:spPr>
          <a:xfrm>
            <a:off x="2361350" y="793025"/>
            <a:ext cx="2519975" cy="1872921"/>
          </a:xfrm>
          <a:prstGeom prst="rect">
            <a:avLst/>
          </a:prstGeom>
          <a:noFill/>
          <a:ln>
            <a:noFill/>
          </a:ln>
        </p:spPr>
      </p:pic>
      <p:pic>
        <p:nvPicPr>
          <p:cNvPr id="578" name="Google Shape;578;p75"/>
          <p:cNvPicPr preferRelativeResize="0"/>
          <p:nvPr/>
        </p:nvPicPr>
        <p:blipFill>
          <a:blip r:embed="rId5">
            <a:alphaModFix/>
          </a:blip>
          <a:stretch>
            <a:fillRect/>
          </a:stretch>
        </p:blipFill>
        <p:spPr>
          <a:xfrm>
            <a:off x="4459026" y="789125"/>
            <a:ext cx="2543808" cy="1880726"/>
          </a:xfrm>
          <a:prstGeom prst="rect">
            <a:avLst/>
          </a:prstGeom>
          <a:noFill/>
          <a:ln>
            <a:noFill/>
          </a:ln>
        </p:spPr>
      </p:pic>
      <p:pic>
        <p:nvPicPr>
          <p:cNvPr id="579" name="Google Shape;579;p75"/>
          <p:cNvPicPr preferRelativeResize="0"/>
          <p:nvPr/>
        </p:nvPicPr>
        <p:blipFill>
          <a:blip r:embed="rId6">
            <a:alphaModFix/>
          </a:blip>
          <a:stretch>
            <a:fillRect/>
          </a:stretch>
        </p:blipFill>
        <p:spPr>
          <a:xfrm>
            <a:off x="6523050" y="788000"/>
            <a:ext cx="2448626" cy="1882975"/>
          </a:xfrm>
          <a:prstGeom prst="rect">
            <a:avLst/>
          </a:prstGeom>
          <a:noFill/>
          <a:ln>
            <a:noFill/>
          </a:ln>
        </p:spPr>
      </p:pic>
      <p:pic>
        <p:nvPicPr>
          <p:cNvPr id="580" name="Google Shape;580;p75"/>
          <p:cNvPicPr preferRelativeResize="0"/>
          <p:nvPr/>
        </p:nvPicPr>
        <p:blipFill>
          <a:blip r:embed="rId7">
            <a:alphaModFix/>
          </a:blip>
          <a:stretch>
            <a:fillRect/>
          </a:stretch>
        </p:blipFill>
        <p:spPr>
          <a:xfrm>
            <a:off x="221225" y="2731125"/>
            <a:ext cx="2543799" cy="1921826"/>
          </a:xfrm>
          <a:prstGeom prst="rect">
            <a:avLst/>
          </a:prstGeom>
          <a:noFill/>
          <a:ln>
            <a:noFill/>
          </a:ln>
        </p:spPr>
      </p:pic>
      <p:pic>
        <p:nvPicPr>
          <p:cNvPr id="581" name="Google Shape;581;p75"/>
          <p:cNvPicPr preferRelativeResize="0"/>
          <p:nvPr/>
        </p:nvPicPr>
        <p:blipFill>
          <a:blip r:embed="rId8">
            <a:alphaModFix/>
          </a:blip>
          <a:stretch>
            <a:fillRect/>
          </a:stretch>
        </p:blipFill>
        <p:spPr>
          <a:xfrm>
            <a:off x="2255375" y="2731126"/>
            <a:ext cx="2625949" cy="1921825"/>
          </a:xfrm>
          <a:prstGeom prst="rect">
            <a:avLst/>
          </a:prstGeom>
          <a:noFill/>
          <a:ln>
            <a:noFill/>
          </a:ln>
        </p:spPr>
      </p:pic>
      <p:pic>
        <p:nvPicPr>
          <p:cNvPr id="582" name="Google Shape;582;p75"/>
          <p:cNvPicPr preferRelativeResize="0"/>
          <p:nvPr/>
        </p:nvPicPr>
        <p:blipFill>
          <a:blip r:embed="rId9">
            <a:alphaModFix/>
          </a:blip>
          <a:stretch>
            <a:fillRect/>
          </a:stretch>
        </p:blipFill>
        <p:spPr>
          <a:xfrm>
            <a:off x="4376925" y="2738650"/>
            <a:ext cx="2543800" cy="1911857"/>
          </a:xfrm>
          <a:prstGeom prst="rect">
            <a:avLst/>
          </a:prstGeom>
          <a:noFill/>
          <a:ln>
            <a:noFill/>
          </a:ln>
        </p:spPr>
      </p:pic>
      <p:pic>
        <p:nvPicPr>
          <p:cNvPr id="583" name="Google Shape;583;p75"/>
          <p:cNvPicPr preferRelativeResize="0"/>
          <p:nvPr/>
        </p:nvPicPr>
        <p:blipFill>
          <a:blip r:embed="rId10">
            <a:alphaModFix/>
          </a:blip>
          <a:stretch>
            <a:fillRect/>
          </a:stretch>
        </p:blipFill>
        <p:spPr>
          <a:xfrm>
            <a:off x="6430400" y="2731125"/>
            <a:ext cx="2543799" cy="1901887"/>
          </a:xfrm>
          <a:prstGeom prst="rect">
            <a:avLst/>
          </a:prstGeom>
          <a:noFill/>
          <a:ln>
            <a:noFill/>
          </a:ln>
        </p:spPr>
      </p:pic>
      <p:sp>
        <p:nvSpPr>
          <p:cNvPr id="584" name="Google Shape;584;p75"/>
          <p:cNvSpPr txBox="1"/>
          <p:nvPr/>
        </p:nvSpPr>
        <p:spPr>
          <a:xfrm>
            <a:off x="0" y="4832400"/>
            <a:ext cx="9312300" cy="4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100">
                <a:solidFill>
                  <a:schemeClr val="dk2"/>
                </a:solidFill>
                <a:latin typeface="Montserrat"/>
                <a:ea typeface="Montserrat"/>
                <a:cs typeface="Montserrat"/>
                <a:sym typeface="Montserrat"/>
              </a:rPr>
              <a:t>*The graphs represent control charts for weekly sales over the 3-year period, between 2010 and 2012</a:t>
            </a:r>
            <a:endParaRPr i="1" sz="1100">
              <a:solidFill>
                <a:schemeClr val="dk2"/>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Chart in SAS </a:t>
            </a:r>
            <a:endParaRPr/>
          </a:p>
        </p:txBody>
      </p:sp>
      <p:pic>
        <p:nvPicPr>
          <p:cNvPr id="590" name="Google Shape;590;p76"/>
          <p:cNvPicPr preferRelativeResize="0"/>
          <p:nvPr/>
        </p:nvPicPr>
        <p:blipFill>
          <a:blip r:embed="rId3">
            <a:alphaModFix/>
          </a:blip>
          <a:stretch>
            <a:fillRect/>
          </a:stretch>
        </p:blipFill>
        <p:spPr>
          <a:xfrm>
            <a:off x="118275" y="1017725"/>
            <a:ext cx="2602749" cy="1951051"/>
          </a:xfrm>
          <a:prstGeom prst="rect">
            <a:avLst/>
          </a:prstGeom>
          <a:noFill/>
          <a:ln>
            <a:noFill/>
          </a:ln>
        </p:spPr>
      </p:pic>
      <p:pic>
        <p:nvPicPr>
          <p:cNvPr id="591" name="Google Shape;591;p76"/>
          <p:cNvPicPr preferRelativeResize="0"/>
          <p:nvPr/>
        </p:nvPicPr>
        <p:blipFill>
          <a:blip r:embed="rId4">
            <a:alphaModFix/>
          </a:blip>
          <a:stretch>
            <a:fillRect/>
          </a:stretch>
        </p:blipFill>
        <p:spPr>
          <a:xfrm>
            <a:off x="2225175" y="1017725"/>
            <a:ext cx="2602749" cy="1951039"/>
          </a:xfrm>
          <a:prstGeom prst="rect">
            <a:avLst/>
          </a:prstGeom>
          <a:noFill/>
          <a:ln>
            <a:noFill/>
          </a:ln>
        </p:spPr>
      </p:pic>
      <p:pic>
        <p:nvPicPr>
          <p:cNvPr id="592" name="Google Shape;592;p76"/>
          <p:cNvPicPr preferRelativeResize="0"/>
          <p:nvPr/>
        </p:nvPicPr>
        <p:blipFill>
          <a:blip r:embed="rId5">
            <a:alphaModFix/>
          </a:blip>
          <a:stretch>
            <a:fillRect/>
          </a:stretch>
        </p:blipFill>
        <p:spPr>
          <a:xfrm>
            <a:off x="4315000" y="1017725"/>
            <a:ext cx="2606835" cy="1951051"/>
          </a:xfrm>
          <a:prstGeom prst="rect">
            <a:avLst/>
          </a:prstGeom>
          <a:noFill/>
          <a:ln>
            <a:noFill/>
          </a:ln>
        </p:spPr>
      </p:pic>
      <p:pic>
        <p:nvPicPr>
          <p:cNvPr id="593" name="Google Shape;593;p76"/>
          <p:cNvPicPr preferRelativeResize="0"/>
          <p:nvPr/>
        </p:nvPicPr>
        <p:blipFill>
          <a:blip r:embed="rId6">
            <a:alphaModFix/>
          </a:blip>
          <a:stretch>
            <a:fillRect/>
          </a:stretch>
        </p:blipFill>
        <p:spPr>
          <a:xfrm>
            <a:off x="6421850" y="1017725"/>
            <a:ext cx="2602748" cy="1944951"/>
          </a:xfrm>
          <a:prstGeom prst="rect">
            <a:avLst/>
          </a:prstGeom>
          <a:noFill/>
          <a:ln>
            <a:noFill/>
          </a:ln>
        </p:spPr>
      </p:pic>
      <p:pic>
        <p:nvPicPr>
          <p:cNvPr id="594" name="Google Shape;594;p76"/>
          <p:cNvPicPr preferRelativeResize="0"/>
          <p:nvPr/>
        </p:nvPicPr>
        <p:blipFill>
          <a:blip r:embed="rId7">
            <a:alphaModFix/>
          </a:blip>
          <a:stretch>
            <a:fillRect/>
          </a:stretch>
        </p:blipFill>
        <p:spPr>
          <a:xfrm>
            <a:off x="118274" y="2968764"/>
            <a:ext cx="2502358" cy="1869937"/>
          </a:xfrm>
          <a:prstGeom prst="rect">
            <a:avLst/>
          </a:prstGeom>
          <a:noFill/>
          <a:ln>
            <a:noFill/>
          </a:ln>
        </p:spPr>
      </p:pic>
      <p:pic>
        <p:nvPicPr>
          <p:cNvPr id="595" name="Google Shape;595;p76"/>
          <p:cNvPicPr preferRelativeResize="0"/>
          <p:nvPr/>
        </p:nvPicPr>
        <p:blipFill>
          <a:blip r:embed="rId8">
            <a:alphaModFix/>
          </a:blip>
          <a:stretch>
            <a:fillRect/>
          </a:stretch>
        </p:blipFill>
        <p:spPr>
          <a:xfrm>
            <a:off x="2146699" y="2968764"/>
            <a:ext cx="2494551" cy="1869937"/>
          </a:xfrm>
          <a:prstGeom prst="rect">
            <a:avLst/>
          </a:prstGeom>
          <a:noFill/>
          <a:ln>
            <a:noFill/>
          </a:ln>
        </p:spPr>
      </p:pic>
      <p:pic>
        <p:nvPicPr>
          <p:cNvPr id="596" name="Google Shape;596;p76"/>
          <p:cNvPicPr preferRelativeResize="0"/>
          <p:nvPr/>
        </p:nvPicPr>
        <p:blipFill>
          <a:blip r:embed="rId9">
            <a:alphaModFix/>
          </a:blip>
          <a:stretch>
            <a:fillRect/>
          </a:stretch>
        </p:blipFill>
        <p:spPr>
          <a:xfrm>
            <a:off x="4170975" y="2968764"/>
            <a:ext cx="2502358" cy="1869937"/>
          </a:xfrm>
          <a:prstGeom prst="rect">
            <a:avLst/>
          </a:prstGeom>
          <a:noFill/>
          <a:ln>
            <a:noFill/>
          </a:ln>
        </p:spPr>
      </p:pic>
      <p:pic>
        <p:nvPicPr>
          <p:cNvPr id="597" name="Google Shape;597;p76"/>
          <p:cNvPicPr preferRelativeResize="0"/>
          <p:nvPr/>
        </p:nvPicPr>
        <p:blipFill>
          <a:blip r:embed="rId10">
            <a:alphaModFix/>
          </a:blip>
          <a:stretch>
            <a:fillRect/>
          </a:stretch>
        </p:blipFill>
        <p:spPr>
          <a:xfrm>
            <a:off x="6201875" y="2968775"/>
            <a:ext cx="2491942" cy="1869926"/>
          </a:xfrm>
          <a:prstGeom prst="rect">
            <a:avLst/>
          </a:prstGeom>
          <a:noFill/>
          <a:ln>
            <a:noFill/>
          </a:ln>
        </p:spPr>
      </p:pic>
      <p:sp>
        <p:nvSpPr>
          <p:cNvPr id="598" name="Google Shape;598;p76"/>
          <p:cNvSpPr txBox="1"/>
          <p:nvPr/>
        </p:nvSpPr>
        <p:spPr>
          <a:xfrm>
            <a:off x="-9550" y="4838700"/>
            <a:ext cx="762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Montserrat"/>
                <a:ea typeface="Montserrat"/>
                <a:cs typeface="Montserrat"/>
                <a:sym typeface="Montserrat"/>
              </a:rPr>
              <a:t>*The graphs represent control charts for weekly sales over the 3-year period, between 2010 and 2012</a:t>
            </a:r>
            <a:endParaRPr i="1" sz="11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7"/>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Chart in SAS </a:t>
            </a:r>
            <a:endParaRPr/>
          </a:p>
        </p:txBody>
      </p:sp>
      <p:pic>
        <p:nvPicPr>
          <p:cNvPr id="604" name="Google Shape;604;p77"/>
          <p:cNvPicPr preferRelativeResize="0"/>
          <p:nvPr/>
        </p:nvPicPr>
        <p:blipFill>
          <a:blip r:embed="rId3">
            <a:alphaModFix/>
          </a:blip>
          <a:stretch>
            <a:fillRect/>
          </a:stretch>
        </p:blipFill>
        <p:spPr>
          <a:xfrm>
            <a:off x="152400" y="1017725"/>
            <a:ext cx="2438551" cy="1744650"/>
          </a:xfrm>
          <a:prstGeom prst="rect">
            <a:avLst/>
          </a:prstGeom>
          <a:noFill/>
          <a:ln>
            <a:noFill/>
          </a:ln>
        </p:spPr>
      </p:pic>
      <p:pic>
        <p:nvPicPr>
          <p:cNvPr id="605" name="Google Shape;605;p77"/>
          <p:cNvPicPr preferRelativeResize="0"/>
          <p:nvPr/>
        </p:nvPicPr>
        <p:blipFill>
          <a:blip r:embed="rId4">
            <a:alphaModFix/>
          </a:blip>
          <a:stretch>
            <a:fillRect/>
          </a:stretch>
        </p:blipFill>
        <p:spPr>
          <a:xfrm>
            <a:off x="2155232" y="1017725"/>
            <a:ext cx="2438551" cy="1744645"/>
          </a:xfrm>
          <a:prstGeom prst="rect">
            <a:avLst/>
          </a:prstGeom>
          <a:noFill/>
          <a:ln>
            <a:noFill/>
          </a:ln>
        </p:spPr>
      </p:pic>
      <p:pic>
        <p:nvPicPr>
          <p:cNvPr id="606" name="Google Shape;606;p77"/>
          <p:cNvPicPr preferRelativeResize="0"/>
          <p:nvPr/>
        </p:nvPicPr>
        <p:blipFill>
          <a:blip r:embed="rId5">
            <a:alphaModFix/>
          </a:blip>
          <a:stretch>
            <a:fillRect/>
          </a:stretch>
        </p:blipFill>
        <p:spPr>
          <a:xfrm>
            <a:off x="4129549" y="1017725"/>
            <a:ext cx="2438551" cy="1736438"/>
          </a:xfrm>
          <a:prstGeom prst="rect">
            <a:avLst/>
          </a:prstGeom>
          <a:noFill/>
          <a:ln>
            <a:noFill/>
          </a:ln>
        </p:spPr>
      </p:pic>
      <p:pic>
        <p:nvPicPr>
          <p:cNvPr id="607" name="Google Shape;607;p77"/>
          <p:cNvPicPr preferRelativeResize="0"/>
          <p:nvPr/>
        </p:nvPicPr>
        <p:blipFill>
          <a:blip r:embed="rId6">
            <a:alphaModFix/>
          </a:blip>
          <a:stretch>
            <a:fillRect/>
          </a:stretch>
        </p:blipFill>
        <p:spPr>
          <a:xfrm>
            <a:off x="152400" y="2832549"/>
            <a:ext cx="2372425" cy="1784899"/>
          </a:xfrm>
          <a:prstGeom prst="rect">
            <a:avLst/>
          </a:prstGeom>
          <a:noFill/>
          <a:ln>
            <a:noFill/>
          </a:ln>
        </p:spPr>
      </p:pic>
      <p:pic>
        <p:nvPicPr>
          <p:cNvPr id="608" name="Google Shape;608;p77"/>
          <p:cNvPicPr preferRelativeResize="0"/>
          <p:nvPr/>
        </p:nvPicPr>
        <p:blipFill>
          <a:blip r:embed="rId7">
            <a:alphaModFix/>
          </a:blip>
          <a:stretch>
            <a:fillRect/>
          </a:stretch>
        </p:blipFill>
        <p:spPr>
          <a:xfrm>
            <a:off x="2590950" y="2840175"/>
            <a:ext cx="2435501" cy="1784900"/>
          </a:xfrm>
          <a:prstGeom prst="rect">
            <a:avLst/>
          </a:prstGeom>
          <a:noFill/>
          <a:ln>
            <a:noFill/>
          </a:ln>
        </p:spPr>
      </p:pic>
      <p:pic>
        <p:nvPicPr>
          <p:cNvPr id="609" name="Google Shape;609;p77"/>
          <p:cNvPicPr preferRelativeResize="0"/>
          <p:nvPr/>
        </p:nvPicPr>
        <p:blipFill>
          <a:blip r:embed="rId8">
            <a:alphaModFix/>
          </a:blip>
          <a:stretch>
            <a:fillRect/>
          </a:stretch>
        </p:blipFill>
        <p:spPr>
          <a:xfrm>
            <a:off x="6092975" y="755350"/>
            <a:ext cx="3005125" cy="3768576"/>
          </a:xfrm>
          <a:prstGeom prst="rect">
            <a:avLst/>
          </a:prstGeom>
          <a:noFill/>
          <a:ln>
            <a:noFill/>
          </a:ln>
        </p:spPr>
      </p:pic>
      <p:sp>
        <p:nvSpPr>
          <p:cNvPr id="610" name="Google Shape;610;p77"/>
          <p:cNvSpPr txBox="1"/>
          <p:nvPr/>
        </p:nvSpPr>
        <p:spPr>
          <a:xfrm>
            <a:off x="0" y="4842750"/>
            <a:ext cx="818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dk1"/>
                </a:solidFill>
                <a:latin typeface="Montserrat"/>
                <a:ea typeface="Montserrat"/>
                <a:cs typeface="Montserrat"/>
                <a:sym typeface="Montserrat"/>
              </a:rPr>
              <a:t>*The graphs represent control charts for weekly sales over the 3-year period, between 2010 and 2012</a:t>
            </a:r>
            <a:endParaRPr i="1" sz="1100">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8"/>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Tableau Results</a:t>
            </a:r>
            <a:endParaRPr/>
          </a:p>
        </p:txBody>
      </p:sp>
      <p:sp>
        <p:nvSpPr>
          <p:cNvPr id="616" name="Google Shape;616;p78"/>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9"/>
          <p:cNvSpPr txBox="1"/>
          <p:nvPr>
            <p:ph type="title"/>
          </p:nvPr>
        </p:nvSpPr>
        <p:spPr>
          <a:xfrm>
            <a:off x="114175" y="131700"/>
            <a:ext cx="33630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Tableau Dashboard</a:t>
            </a:r>
            <a:endParaRPr sz="2900"/>
          </a:p>
        </p:txBody>
      </p:sp>
      <p:sp>
        <p:nvSpPr>
          <p:cNvPr id="622" name="Google Shape;622;p79"/>
          <p:cNvSpPr txBox="1"/>
          <p:nvPr>
            <p:ph idx="4294967295" type="subTitle"/>
          </p:nvPr>
        </p:nvSpPr>
        <p:spPr>
          <a:xfrm>
            <a:off x="5433350" y="660075"/>
            <a:ext cx="3585300" cy="4010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lang="en" sz="1500">
                <a:solidFill>
                  <a:schemeClr val="dk1"/>
                </a:solidFill>
              </a:rPr>
              <a:t>This dashboard segments total and average weekly sales across days and months, and shows </a:t>
            </a:r>
            <a:r>
              <a:rPr lang="en" sz="1500">
                <a:solidFill>
                  <a:schemeClr val="dk1"/>
                </a:solidFill>
              </a:rPr>
              <a:t>the average CPI relative to average weekly sales to identify if there is a relationship between the two variables. </a:t>
            </a:r>
            <a:endParaRPr sz="1500">
              <a:solidFill>
                <a:schemeClr val="dk1"/>
              </a:solidFill>
            </a:endParaRPr>
          </a:p>
          <a:p>
            <a:pPr indent="-323850" lvl="0" marL="457200" rtl="0" algn="l">
              <a:spcBef>
                <a:spcPts val="1000"/>
              </a:spcBef>
              <a:spcAft>
                <a:spcPts val="1000"/>
              </a:spcAft>
              <a:buClr>
                <a:schemeClr val="dk1"/>
              </a:buClr>
              <a:buSzPts val="1500"/>
              <a:buChar char="●"/>
            </a:pPr>
            <a:r>
              <a:rPr lang="en" sz="1500">
                <a:solidFill>
                  <a:schemeClr val="dk1"/>
                </a:solidFill>
              </a:rPr>
              <a:t>We applied filters the 3 different years (2010, 2011, and 2012) for the line graphs, depicting total weekly sales by day and month.</a:t>
            </a:r>
            <a:endParaRPr sz="1500">
              <a:solidFill>
                <a:schemeClr val="dk1"/>
              </a:solidFill>
            </a:endParaRPr>
          </a:p>
        </p:txBody>
      </p:sp>
      <p:pic>
        <p:nvPicPr>
          <p:cNvPr id="623" name="Google Shape;623;p79"/>
          <p:cNvPicPr preferRelativeResize="0"/>
          <p:nvPr/>
        </p:nvPicPr>
        <p:blipFill>
          <a:blip r:embed="rId3">
            <a:alphaModFix/>
          </a:blip>
          <a:stretch>
            <a:fillRect/>
          </a:stretch>
        </p:blipFill>
        <p:spPr>
          <a:xfrm>
            <a:off x="221900" y="660075"/>
            <a:ext cx="5211450" cy="41691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0"/>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629" name="Google Shape;629;p80"/>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1"/>
          <p:cNvSpPr txBox="1"/>
          <p:nvPr>
            <p:ph idx="4294967295" type="subTitle"/>
          </p:nvPr>
        </p:nvSpPr>
        <p:spPr>
          <a:xfrm>
            <a:off x="418500" y="457725"/>
            <a:ext cx="3837900" cy="9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Conclusion #1</a:t>
            </a:r>
            <a:endParaRPr b="1" sz="1300"/>
          </a:p>
          <a:p>
            <a:pPr indent="0" lvl="0" marL="0" rtl="0" algn="l">
              <a:spcBef>
                <a:spcPts val="1200"/>
              </a:spcBef>
              <a:spcAft>
                <a:spcPts val="1200"/>
              </a:spcAft>
              <a:buNone/>
            </a:pPr>
            <a:r>
              <a:rPr lang="en" sz="1100"/>
              <a:t>Weekly sales for Thanksgiving (last week of November) and Christmas weeks (last week of December) are above the upper control limit, due to increased gift-giving and purchases during the holiday season.</a:t>
            </a:r>
            <a:endParaRPr sz="1100"/>
          </a:p>
        </p:txBody>
      </p:sp>
      <p:sp>
        <p:nvSpPr>
          <p:cNvPr id="635" name="Google Shape;635;p81"/>
          <p:cNvSpPr txBox="1"/>
          <p:nvPr>
            <p:ph idx="4294967295" type="subTitle"/>
          </p:nvPr>
        </p:nvSpPr>
        <p:spPr>
          <a:xfrm>
            <a:off x="4424650" y="2015700"/>
            <a:ext cx="4670400" cy="9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Conclusion #4</a:t>
            </a:r>
            <a:endParaRPr b="1" sz="1300"/>
          </a:p>
          <a:p>
            <a:pPr indent="0" lvl="0" marL="0" rtl="0" algn="l">
              <a:spcBef>
                <a:spcPts val="1200"/>
              </a:spcBef>
              <a:spcAft>
                <a:spcPts val="0"/>
              </a:spcAft>
              <a:buNone/>
            </a:pPr>
            <a:r>
              <a:rPr lang="en" sz="1100"/>
              <a:t>Total weekly sales never dipped below the lower specification limit indicating this Walmart store never having a “bad” week over the 3 years of data. </a:t>
            </a:r>
            <a:endParaRPr sz="1100"/>
          </a:p>
          <a:p>
            <a:pPr indent="0" lvl="0" marL="0" rtl="0" algn="l">
              <a:spcBef>
                <a:spcPts val="1200"/>
              </a:spcBef>
              <a:spcAft>
                <a:spcPts val="1200"/>
              </a:spcAft>
              <a:buNone/>
            </a:pPr>
            <a:r>
              <a:t/>
            </a:r>
            <a:endParaRPr sz="1300"/>
          </a:p>
        </p:txBody>
      </p:sp>
      <p:sp>
        <p:nvSpPr>
          <p:cNvPr id="636" name="Google Shape;636;p81"/>
          <p:cNvSpPr txBox="1"/>
          <p:nvPr>
            <p:ph idx="4294967295" type="subTitle"/>
          </p:nvPr>
        </p:nvSpPr>
        <p:spPr>
          <a:xfrm>
            <a:off x="4424650" y="405775"/>
            <a:ext cx="4303500" cy="173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Conclusion #2</a:t>
            </a:r>
            <a:endParaRPr b="1" sz="1300"/>
          </a:p>
          <a:p>
            <a:pPr indent="0" lvl="0" marL="0" rtl="0" algn="l">
              <a:spcBef>
                <a:spcPts val="1200"/>
              </a:spcBef>
              <a:spcAft>
                <a:spcPts val="0"/>
              </a:spcAft>
              <a:buNone/>
            </a:pPr>
            <a:r>
              <a:rPr lang="en" sz="1100"/>
              <a:t>Average weekly sales shows that there is a spike in sales between October and December, most likely due to the holiday seasons. However, this is not reflected in the total weekly sales because timing of consumer purchases may vary.</a:t>
            </a:r>
            <a:endParaRPr sz="1100"/>
          </a:p>
          <a:p>
            <a:pPr indent="0" lvl="0" marL="0" rtl="0" algn="l">
              <a:spcBef>
                <a:spcPts val="1200"/>
              </a:spcBef>
              <a:spcAft>
                <a:spcPts val="0"/>
              </a:spcAft>
              <a:buNone/>
            </a:pPr>
            <a:r>
              <a:t/>
            </a:r>
            <a:endParaRPr b="1" sz="1300"/>
          </a:p>
          <a:p>
            <a:pPr indent="0" lvl="0" marL="0" rtl="0" algn="l">
              <a:spcBef>
                <a:spcPts val="1200"/>
              </a:spcBef>
              <a:spcAft>
                <a:spcPts val="1200"/>
              </a:spcAft>
              <a:buNone/>
            </a:pPr>
            <a:r>
              <a:rPr lang="en" sz="1300"/>
              <a:t> </a:t>
            </a:r>
            <a:endParaRPr sz="1300"/>
          </a:p>
        </p:txBody>
      </p:sp>
      <p:sp>
        <p:nvSpPr>
          <p:cNvPr id="637" name="Google Shape;637;p81"/>
          <p:cNvSpPr txBox="1"/>
          <p:nvPr>
            <p:ph idx="4294967295" type="subTitle"/>
          </p:nvPr>
        </p:nvSpPr>
        <p:spPr>
          <a:xfrm>
            <a:off x="418500" y="3207000"/>
            <a:ext cx="3959700" cy="11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Conclusion #5 </a:t>
            </a:r>
            <a:endParaRPr b="1" sz="1300"/>
          </a:p>
          <a:p>
            <a:pPr indent="0" lvl="0" marL="0" rtl="0" algn="l">
              <a:spcBef>
                <a:spcPts val="1200"/>
              </a:spcBef>
              <a:spcAft>
                <a:spcPts val="1200"/>
              </a:spcAft>
              <a:buNone/>
            </a:pPr>
            <a:r>
              <a:rPr lang="en" sz="1100"/>
              <a:t>The weekly sales for 2011 and 2012 after the year-high figure in the last week of December dips significantly the following week, which is the first week of January, most likely because shoppers are trying to save.</a:t>
            </a:r>
            <a:endParaRPr sz="1100"/>
          </a:p>
        </p:txBody>
      </p:sp>
      <p:sp>
        <p:nvSpPr>
          <p:cNvPr id="638" name="Google Shape;638;p81"/>
          <p:cNvSpPr txBox="1"/>
          <p:nvPr>
            <p:ph idx="4294967295" type="subTitle"/>
          </p:nvPr>
        </p:nvSpPr>
        <p:spPr>
          <a:xfrm>
            <a:off x="418500" y="2015700"/>
            <a:ext cx="3585300" cy="111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Conclusion #3 </a:t>
            </a:r>
            <a:endParaRPr b="1" sz="1300"/>
          </a:p>
          <a:p>
            <a:pPr indent="0" lvl="0" marL="0" rtl="0" algn="l">
              <a:spcBef>
                <a:spcPts val="1200"/>
              </a:spcBef>
              <a:spcAft>
                <a:spcPts val="1200"/>
              </a:spcAft>
              <a:buNone/>
            </a:pPr>
            <a:r>
              <a:rPr lang="en" sz="1100"/>
              <a:t>Average sales follow a bi-weekly pay schedule as evidenced by the increases and decreases in weekly sales around Day 14 and 28 respectively. </a:t>
            </a:r>
            <a:endParaRPr sz="1100"/>
          </a:p>
        </p:txBody>
      </p:sp>
      <p:sp>
        <p:nvSpPr>
          <p:cNvPr id="639" name="Google Shape;639;p81"/>
          <p:cNvSpPr txBox="1"/>
          <p:nvPr>
            <p:ph idx="4294967295" type="subTitle"/>
          </p:nvPr>
        </p:nvSpPr>
        <p:spPr>
          <a:xfrm>
            <a:off x="4424650" y="3207000"/>
            <a:ext cx="4670400" cy="13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Conclusion #6</a:t>
            </a:r>
            <a:endParaRPr b="1" sz="1300"/>
          </a:p>
          <a:p>
            <a:pPr indent="0" lvl="0" marL="0" rtl="0" algn="l">
              <a:spcBef>
                <a:spcPts val="1200"/>
              </a:spcBef>
              <a:spcAft>
                <a:spcPts val="0"/>
              </a:spcAft>
              <a:buNone/>
            </a:pPr>
            <a:r>
              <a:rPr lang="en" sz="1100"/>
              <a:t>Total sales by day exhibits a cyclical or periodic trend as there are 4 evenly distributed troughs over 30 days, on day 7, 14, 21, and 28 respectively. This exemplifies that sales are down on the ends of weeks, usually when people will get paid the next day.</a:t>
            </a:r>
            <a:endParaRPr sz="1100"/>
          </a:p>
          <a:p>
            <a:pPr indent="0" lvl="0" marL="0" rtl="0" algn="l">
              <a:spcBef>
                <a:spcPts val="1200"/>
              </a:spcBef>
              <a:spcAft>
                <a:spcPts val="1200"/>
              </a:spcAft>
              <a:buNone/>
            </a:pPr>
            <a:r>
              <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7"/>
          <p:cNvSpPr txBox="1"/>
          <p:nvPr>
            <p:ph type="title"/>
          </p:nvPr>
        </p:nvSpPr>
        <p:spPr>
          <a:xfrm>
            <a:off x="1032125" y="20250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Goal</a:t>
            </a:r>
            <a:endParaRPr/>
          </a:p>
        </p:txBody>
      </p:sp>
      <p:sp>
        <p:nvSpPr>
          <p:cNvPr id="523" name="Google Shape;523;p67"/>
          <p:cNvSpPr txBox="1"/>
          <p:nvPr>
            <p:ph idx="2" type="title"/>
          </p:nvPr>
        </p:nvSpPr>
        <p:spPr>
          <a:xfrm>
            <a:off x="3746550" y="9382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24" name="Google Shape;524;p67"/>
          <p:cNvSpPr txBox="1"/>
          <p:nvPr>
            <p:ph type="title"/>
          </p:nvPr>
        </p:nvSpPr>
        <p:spPr>
          <a:xfrm>
            <a:off x="1130250" y="3098700"/>
            <a:ext cx="6883500" cy="8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600"/>
              <a:t>Forecasting future store sales by conducting time series analysis on historical weekly sales</a:t>
            </a:r>
            <a:endParaRPr i="1"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8"/>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Dependent Variable</a:t>
            </a:r>
            <a:endParaRPr/>
          </a:p>
        </p:txBody>
      </p:sp>
      <p:sp>
        <p:nvSpPr>
          <p:cNvPr id="530" name="Google Shape;530;p68"/>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531" name="Google Shape;531;p68"/>
          <p:cNvSpPr txBox="1"/>
          <p:nvPr>
            <p:ph type="title"/>
          </p:nvPr>
        </p:nvSpPr>
        <p:spPr>
          <a:xfrm>
            <a:off x="1130250" y="32334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600"/>
              <a:t>Weekly</a:t>
            </a:r>
            <a:r>
              <a:rPr i="1" lang="en" sz="1600"/>
              <a:t> Sales $ for 1 randomly selected Walmart Store</a:t>
            </a:r>
            <a:endParaRPr i="1"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9"/>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 Walmart Data</a:t>
            </a:r>
            <a:endParaRPr/>
          </a:p>
        </p:txBody>
      </p:sp>
      <p:sp>
        <p:nvSpPr>
          <p:cNvPr id="537" name="Google Shape;537;p6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713225" y="2164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 - Kaggle</a:t>
            </a:r>
            <a:endParaRPr/>
          </a:p>
        </p:txBody>
      </p:sp>
      <p:pic>
        <p:nvPicPr>
          <p:cNvPr id="543" name="Google Shape;543;p70"/>
          <p:cNvPicPr preferRelativeResize="0"/>
          <p:nvPr/>
        </p:nvPicPr>
        <p:blipFill rotWithShape="1">
          <a:blip r:embed="rId3">
            <a:alphaModFix/>
          </a:blip>
          <a:srcRect b="0" l="0" r="20773" t="0"/>
          <a:stretch/>
        </p:blipFill>
        <p:spPr>
          <a:xfrm>
            <a:off x="229175" y="865900"/>
            <a:ext cx="4994330" cy="3887726"/>
          </a:xfrm>
          <a:prstGeom prst="rect">
            <a:avLst/>
          </a:prstGeom>
          <a:noFill/>
          <a:ln>
            <a:noFill/>
          </a:ln>
        </p:spPr>
      </p:pic>
      <p:sp>
        <p:nvSpPr>
          <p:cNvPr id="544" name="Google Shape;544;p70"/>
          <p:cNvSpPr txBox="1"/>
          <p:nvPr>
            <p:ph idx="4294967295" type="subTitle"/>
          </p:nvPr>
        </p:nvSpPr>
        <p:spPr>
          <a:xfrm>
            <a:off x="5223500" y="827500"/>
            <a:ext cx="3847200" cy="396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4"/>
              </a:rPr>
              <a:t>https://www.kaggle.com/datasets/yasserh/walmart-dataset/dat</a:t>
            </a:r>
            <a:r>
              <a:rPr lang="en" sz="1700" u="sng">
                <a:solidFill>
                  <a:schemeClr val="hlink"/>
                </a:solidFill>
                <a:hlinkClick r:id="rId5"/>
              </a:rPr>
              <a:t>a</a:t>
            </a:r>
            <a:endParaRPr sz="1700"/>
          </a:p>
          <a:p>
            <a:pPr indent="-336550" lvl="0" marL="457200" rtl="0" algn="l">
              <a:spcBef>
                <a:spcPts val="1000"/>
              </a:spcBef>
              <a:spcAft>
                <a:spcPts val="0"/>
              </a:spcAft>
              <a:buSzPts val="1700"/>
              <a:buChar char="●"/>
            </a:pPr>
            <a:r>
              <a:rPr lang="en" sz="1700"/>
              <a:t>Our complete dataset contains weekly sales for 45 Walmart stores for the year of 2010 to 2012.</a:t>
            </a:r>
            <a:endParaRPr sz="1700"/>
          </a:p>
          <a:p>
            <a:pPr indent="-336550" lvl="0" marL="457200" rtl="0" algn="l">
              <a:spcBef>
                <a:spcPts val="1000"/>
              </a:spcBef>
              <a:spcAft>
                <a:spcPts val="1000"/>
              </a:spcAft>
              <a:buSzPts val="1700"/>
              <a:buChar char="●"/>
            </a:pPr>
            <a:r>
              <a:rPr lang="en" sz="1700"/>
              <a:t>We chose to only focus on Store 1 for our time series analysis.</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1"/>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 Chart - Excel</a:t>
            </a:r>
            <a:endParaRPr/>
          </a:p>
        </p:txBody>
      </p:sp>
      <p:sp>
        <p:nvSpPr>
          <p:cNvPr id="550" name="Google Shape;550;p71"/>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2"/>
          <p:cNvSpPr txBox="1"/>
          <p:nvPr>
            <p:ph type="title"/>
          </p:nvPr>
        </p:nvSpPr>
        <p:spPr>
          <a:xfrm>
            <a:off x="713225" y="2164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Chart in Excel</a:t>
            </a:r>
            <a:endParaRPr/>
          </a:p>
        </p:txBody>
      </p:sp>
      <p:pic>
        <p:nvPicPr>
          <p:cNvPr id="556" name="Google Shape;556;p72"/>
          <p:cNvPicPr preferRelativeResize="0"/>
          <p:nvPr/>
        </p:nvPicPr>
        <p:blipFill>
          <a:blip r:embed="rId3">
            <a:alphaModFix/>
          </a:blip>
          <a:stretch>
            <a:fillRect/>
          </a:stretch>
        </p:blipFill>
        <p:spPr>
          <a:xfrm>
            <a:off x="214175" y="789125"/>
            <a:ext cx="5895702" cy="4049573"/>
          </a:xfrm>
          <a:prstGeom prst="rect">
            <a:avLst/>
          </a:prstGeom>
          <a:noFill/>
          <a:ln>
            <a:noFill/>
          </a:ln>
        </p:spPr>
      </p:pic>
      <p:sp>
        <p:nvSpPr>
          <p:cNvPr id="557" name="Google Shape;557;p72"/>
          <p:cNvSpPr txBox="1"/>
          <p:nvPr>
            <p:ph idx="4294967295" type="subTitle"/>
          </p:nvPr>
        </p:nvSpPr>
        <p:spPr>
          <a:xfrm>
            <a:off x="6026725" y="724800"/>
            <a:ext cx="2980500" cy="40497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sz="1100"/>
              <a:t>Our control chart breaks both the upper and lower control limits on multiple instances - by which could be the cause of holiday spending as seen by the huge spikes in December 2010 and December 2011.</a:t>
            </a:r>
            <a:endParaRPr sz="1100"/>
          </a:p>
          <a:p>
            <a:pPr indent="-298450" lvl="0" marL="457200" rtl="0" algn="l">
              <a:lnSpc>
                <a:spcPct val="115000"/>
              </a:lnSpc>
              <a:spcBef>
                <a:spcPts val="1000"/>
              </a:spcBef>
              <a:spcAft>
                <a:spcPts val="1000"/>
              </a:spcAft>
              <a:buSzPts val="1100"/>
              <a:buChar char="●"/>
            </a:pPr>
            <a:r>
              <a:rPr lang="en" sz="1100"/>
              <a:t>Therefore, our control chart is out of control at several instances, when they break the upper limit and </a:t>
            </a:r>
            <a:r>
              <a:rPr lang="en" sz="1100"/>
              <a:t>upper</a:t>
            </a:r>
            <a:r>
              <a:rPr lang="en" sz="1100"/>
              <a:t> specification limit, and when they break below the lower limit. We note that the lower limit was broken only twice by a slim margin and therefore we conclude that </a:t>
            </a:r>
            <a:r>
              <a:rPr lang="en" sz="1100">
                <a:solidFill>
                  <a:schemeClr val="dk1"/>
                </a:solidFill>
              </a:rPr>
              <a:t>there have not been instances where the store underperformed too poorly.</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3"/>
          <p:cNvSpPr txBox="1"/>
          <p:nvPr>
            <p:ph type="title"/>
          </p:nvPr>
        </p:nvSpPr>
        <p:spPr>
          <a:xfrm>
            <a:off x="408425" y="216425"/>
            <a:ext cx="771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 Chart in Excel</a:t>
            </a:r>
            <a:endParaRPr/>
          </a:p>
        </p:txBody>
      </p:sp>
      <p:sp>
        <p:nvSpPr>
          <p:cNvPr id="563" name="Google Shape;563;p73"/>
          <p:cNvSpPr txBox="1"/>
          <p:nvPr>
            <p:ph idx="4294967295" type="subTitle"/>
          </p:nvPr>
        </p:nvSpPr>
        <p:spPr>
          <a:xfrm>
            <a:off x="5092325" y="789125"/>
            <a:ext cx="3847200" cy="39645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sz="1400"/>
              <a:t>We calculated the control limits by adding the mean and multiplying 1.5 times the standard deviation.</a:t>
            </a:r>
            <a:endParaRPr sz="1400"/>
          </a:p>
          <a:p>
            <a:pPr indent="-317500" lvl="0" marL="457200" rtl="0" algn="l">
              <a:lnSpc>
                <a:spcPct val="115000"/>
              </a:lnSpc>
              <a:spcBef>
                <a:spcPts val="1000"/>
              </a:spcBef>
              <a:spcAft>
                <a:spcPts val="0"/>
              </a:spcAft>
              <a:buSzPts val="1400"/>
              <a:buChar char="●"/>
            </a:pPr>
            <a:r>
              <a:rPr lang="en" sz="1400"/>
              <a:t>We agreed to set the upper specification limit to $2,000,000 and lower specification limit to $1,200,000.</a:t>
            </a:r>
            <a:endParaRPr sz="1400"/>
          </a:p>
          <a:p>
            <a:pPr indent="-317500" lvl="0" marL="457200" rtl="0" algn="l">
              <a:lnSpc>
                <a:spcPct val="115000"/>
              </a:lnSpc>
              <a:spcBef>
                <a:spcPts val="1000"/>
              </a:spcBef>
              <a:spcAft>
                <a:spcPts val="1000"/>
              </a:spcAft>
              <a:buSzPts val="1400"/>
              <a:buChar char="●"/>
            </a:pPr>
            <a:r>
              <a:rPr lang="en" sz="1400"/>
              <a:t>This is based on historical sales and business objective of both maximizing profit and minimizing losses. Given that the dataset contains spending behavior after an economic recession.</a:t>
            </a:r>
            <a:endParaRPr sz="1400"/>
          </a:p>
        </p:txBody>
      </p:sp>
      <p:pic>
        <p:nvPicPr>
          <p:cNvPr id="564" name="Google Shape;564;p73"/>
          <p:cNvPicPr preferRelativeResize="0"/>
          <p:nvPr/>
        </p:nvPicPr>
        <p:blipFill>
          <a:blip r:embed="rId3">
            <a:alphaModFix/>
          </a:blip>
          <a:stretch>
            <a:fillRect/>
          </a:stretch>
        </p:blipFill>
        <p:spPr>
          <a:xfrm>
            <a:off x="152400" y="791463"/>
            <a:ext cx="4787523" cy="39598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4"/>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 Chart - SAS STUDIO</a:t>
            </a:r>
            <a:endParaRPr/>
          </a:p>
        </p:txBody>
      </p:sp>
      <p:sp>
        <p:nvSpPr>
          <p:cNvPr id="570" name="Google Shape;570;p74"/>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